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661" r:id="rId5"/>
    <p:sldMasterId id="2147483726" r:id="rId6"/>
  </p:sldMasterIdLst>
  <p:notesMasterIdLst>
    <p:notesMasterId r:id="rId60"/>
  </p:notesMasterIdLst>
  <p:sldIdLst>
    <p:sldId id="256" r:id="rId7"/>
    <p:sldId id="257" r:id="rId8"/>
    <p:sldId id="265" r:id="rId9"/>
    <p:sldId id="267" r:id="rId10"/>
    <p:sldId id="338" r:id="rId11"/>
    <p:sldId id="377" r:id="rId12"/>
    <p:sldId id="414" r:id="rId13"/>
    <p:sldId id="462" r:id="rId14"/>
    <p:sldId id="432" r:id="rId15"/>
    <p:sldId id="460" r:id="rId16"/>
    <p:sldId id="461" r:id="rId17"/>
    <p:sldId id="463" r:id="rId18"/>
    <p:sldId id="464" r:id="rId19"/>
    <p:sldId id="466" r:id="rId20"/>
    <p:sldId id="465" r:id="rId21"/>
    <p:sldId id="467" r:id="rId22"/>
    <p:sldId id="468" r:id="rId23"/>
    <p:sldId id="469" r:id="rId24"/>
    <p:sldId id="470" r:id="rId25"/>
    <p:sldId id="471" r:id="rId26"/>
    <p:sldId id="472" r:id="rId27"/>
    <p:sldId id="341" r:id="rId28"/>
    <p:sldId id="419" r:id="rId29"/>
    <p:sldId id="271" r:id="rId30"/>
    <p:sldId id="379" r:id="rId31"/>
    <p:sldId id="473" r:id="rId32"/>
    <p:sldId id="422" r:id="rId33"/>
    <p:sldId id="423" r:id="rId34"/>
    <p:sldId id="424" r:id="rId35"/>
    <p:sldId id="420" r:id="rId36"/>
    <p:sldId id="474" r:id="rId37"/>
    <p:sldId id="476" r:id="rId38"/>
    <p:sldId id="475" r:id="rId39"/>
    <p:sldId id="477" r:id="rId40"/>
    <p:sldId id="478" r:id="rId41"/>
    <p:sldId id="479" r:id="rId42"/>
    <p:sldId id="480" r:id="rId43"/>
    <p:sldId id="481" r:id="rId44"/>
    <p:sldId id="430" r:id="rId45"/>
    <p:sldId id="483" r:id="rId46"/>
    <p:sldId id="486" r:id="rId47"/>
    <p:sldId id="487" r:id="rId48"/>
    <p:sldId id="488" r:id="rId49"/>
    <p:sldId id="489" r:id="rId50"/>
    <p:sldId id="490" r:id="rId51"/>
    <p:sldId id="492" r:id="rId52"/>
    <p:sldId id="482" r:id="rId53"/>
    <p:sldId id="402" r:id="rId54"/>
    <p:sldId id="447" r:id="rId55"/>
    <p:sldId id="417" r:id="rId56"/>
    <p:sldId id="416" r:id="rId57"/>
    <p:sldId id="301" r:id="rId58"/>
    <p:sldId id="302" r:id="rId59"/>
  </p:sldIdLst>
  <p:sldSz cx="12192000" cy="6858000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74" roundtripDataSignature="AMtx7mg0V3W6n2nTkwPIjvSu7vSsVIiK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62F5D6-7774-F00A-1EF8-0A268B653856}" v="331" dt="2024-07-09T04:55:32.906"/>
    <p1510:client id="{8B776706-8450-AF51-52F7-3847CD4AB9C3}" v="298" dt="2024-07-09T09:57:28.361"/>
    <p1510:client id="{C0399670-297C-8509-03E8-4614D5807F94}" v="1292" dt="2024-07-09T07:45:11.217"/>
    <p1510:client id="{C9EFB095-1D4B-48D6-9E86-79E97AB8F71F}" v="20" dt="2024-07-10T07:39:15.014"/>
    <p1510:client id="{D200C840-0335-7AFC-5004-5040769FDFB0}" v="192" dt="2024-07-09T10:30:15.461"/>
    <p1510:client id="{D55A5E95-2AD5-9CA1-1526-DD77C4FAC772}" v="11" dt="2024-07-10T07:28:02.636"/>
  </p1510:revLst>
</p1510:revInfo>
</file>

<file path=ppt/tableStyles.xml><?xml version="1.0" encoding="utf-8"?>
<a:tblStyleLst xmlns:a="http://schemas.openxmlformats.org/drawingml/2006/main" def="{73AB4CE4-062A-46BC-8340-C12CCAD320D6}">
  <a:tblStyle styleId="{73AB4CE4-062A-46BC-8340-C12CCAD320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customschemas.google.com/relationships/presentationmetadata" Target="metadata"/><Relationship Id="rId79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77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eta.pasare" userId="S::nicoleta.pasare_gmail.com#ext#@eceuropaeu.onmicrosoft.com::626c99dc-7b27-4d04-a42b-100d8fcb0456" providerId="AD" clId="Web-{5262F5D6-7774-F00A-1EF8-0A268B653856}"/>
    <pc:docChg chg="addSld delSld modSld sldOrd">
      <pc:chgData name="nicoleta.pasare" userId="S::nicoleta.pasare_gmail.com#ext#@eceuropaeu.onmicrosoft.com::626c99dc-7b27-4d04-a42b-100d8fcb0456" providerId="AD" clId="Web-{5262F5D6-7774-F00A-1EF8-0A268B653856}" dt="2024-07-09T04:55:32.906" v="316"/>
      <pc:docMkLst>
        <pc:docMk/>
      </pc:docMkLst>
      <pc:sldChg chg="modSp">
        <pc:chgData name="nicoleta.pasare" userId="S::nicoleta.pasare_gmail.com#ext#@eceuropaeu.onmicrosoft.com::626c99dc-7b27-4d04-a42b-100d8fcb0456" providerId="AD" clId="Web-{5262F5D6-7774-F00A-1EF8-0A268B653856}" dt="2024-07-08T10:24:16.309" v="5" actId="20577"/>
        <pc:sldMkLst>
          <pc:docMk/>
          <pc:sldMk cId="0" sldId="256"/>
        </pc:sldMkLst>
        <pc:spChg chg="mod">
          <ac:chgData name="nicoleta.pasare" userId="S::nicoleta.pasare_gmail.com#ext#@eceuropaeu.onmicrosoft.com::626c99dc-7b27-4d04-a42b-100d8fcb0456" providerId="AD" clId="Web-{5262F5D6-7774-F00A-1EF8-0A268B653856}" dt="2024-07-08T10:24:06.434" v="2" actId="20577"/>
          <ac:spMkLst>
            <pc:docMk/>
            <pc:sldMk cId="0" sldId="256"/>
            <ac:spMk id="387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5262F5D6-7774-F00A-1EF8-0A268B653856}" dt="2024-07-08T10:24:16.309" v="5" actId="20577"/>
          <ac:spMkLst>
            <pc:docMk/>
            <pc:sldMk cId="0" sldId="256"/>
            <ac:spMk id="388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5262F5D6-7774-F00A-1EF8-0A268B653856}" dt="2024-07-08T11:09:12.806" v="57" actId="20577"/>
        <pc:sldMkLst>
          <pc:docMk/>
          <pc:sldMk cId="998686498" sldId="265"/>
        </pc:sldMkLst>
        <pc:spChg chg="mod">
          <ac:chgData name="nicoleta.pasare" userId="S::nicoleta.pasare_gmail.com#ext#@eceuropaeu.onmicrosoft.com::626c99dc-7b27-4d04-a42b-100d8fcb0456" providerId="AD" clId="Web-{5262F5D6-7774-F00A-1EF8-0A268B653856}" dt="2024-07-08T11:09:12.806" v="57" actId="20577"/>
          <ac:spMkLst>
            <pc:docMk/>
            <pc:sldMk cId="998686498" sldId="265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5262F5D6-7774-F00A-1EF8-0A268B653856}" dt="2024-07-08T11:09:28.479" v="61" actId="20577"/>
        <pc:sldMkLst>
          <pc:docMk/>
          <pc:sldMk cId="469827823" sldId="267"/>
        </pc:sldMkLst>
        <pc:spChg chg="mod">
          <ac:chgData name="nicoleta.pasare" userId="S::nicoleta.pasare_gmail.com#ext#@eceuropaeu.onmicrosoft.com::626c99dc-7b27-4d04-a42b-100d8fcb0456" providerId="AD" clId="Web-{5262F5D6-7774-F00A-1EF8-0A268B653856}" dt="2024-07-08T11:09:28.479" v="61" actId="20577"/>
          <ac:spMkLst>
            <pc:docMk/>
            <pc:sldMk cId="469827823" sldId="267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5262F5D6-7774-F00A-1EF8-0A268B653856}" dt="2024-07-09T04:44:37.420" v="153" actId="20577"/>
        <pc:sldMkLst>
          <pc:docMk/>
          <pc:sldMk cId="814171561" sldId="338"/>
        </pc:sldMkLst>
        <pc:spChg chg="mod">
          <ac:chgData name="nicoleta.pasare" userId="S::nicoleta.pasare_gmail.com#ext#@eceuropaeu.onmicrosoft.com::626c99dc-7b27-4d04-a42b-100d8fcb0456" providerId="AD" clId="Web-{5262F5D6-7774-F00A-1EF8-0A268B653856}" dt="2024-07-09T04:44:37.420" v="153" actId="20577"/>
          <ac:spMkLst>
            <pc:docMk/>
            <pc:sldMk cId="814171561" sldId="338"/>
            <ac:spMk id="3" creationId="{F0C9A871-96E3-1D34-7A48-CCE8376B138E}"/>
          </ac:spMkLst>
        </pc:spChg>
        <pc:spChg chg="mod">
          <ac:chgData name="nicoleta.pasare" userId="S::nicoleta.pasare_gmail.com#ext#@eceuropaeu.onmicrosoft.com::626c99dc-7b27-4d04-a42b-100d8fcb0456" providerId="AD" clId="Web-{5262F5D6-7774-F00A-1EF8-0A268B653856}" dt="2024-07-08T11:12:10.725" v="151" actId="20577"/>
          <ac:spMkLst>
            <pc:docMk/>
            <pc:sldMk cId="814171561" sldId="338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5262F5D6-7774-F00A-1EF8-0A268B653856}" dt="2024-07-09T04:53:53.559" v="296" actId="20577"/>
        <pc:sldMkLst>
          <pc:docMk/>
          <pc:sldMk cId="1085875464" sldId="341"/>
        </pc:sldMkLst>
        <pc:spChg chg="mod">
          <ac:chgData name="nicoleta.pasare" userId="S::nicoleta.pasare_gmail.com#ext#@eceuropaeu.onmicrosoft.com::626c99dc-7b27-4d04-a42b-100d8fcb0456" providerId="AD" clId="Web-{5262F5D6-7774-F00A-1EF8-0A268B653856}" dt="2024-07-09T04:53:53.559" v="296" actId="20577"/>
          <ac:spMkLst>
            <pc:docMk/>
            <pc:sldMk cId="1085875464" sldId="341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5262F5D6-7774-F00A-1EF8-0A268B653856}" dt="2024-07-09T04:44:49.311" v="157" actId="20577"/>
        <pc:sldMkLst>
          <pc:docMk/>
          <pc:sldMk cId="1755817407" sldId="377"/>
        </pc:sldMkLst>
        <pc:spChg chg="mod">
          <ac:chgData name="nicoleta.pasare" userId="S::nicoleta.pasare_gmail.com#ext#@eceuropaeu.onmicrosoft.com::626c99dc-7b27-4d04-a42b-100d8fcb0456" providerId="AD" clId="Web-{5262F5D6-7774-F00A-1EF8-0A268B653856}" dt="2024-07-09T04:44:49.311" v="157" actId="20577"/>
          <ac:spMkLst>
            <pc:docMk/>
            <pc:sldMk cId="1755817407" sldId="377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5262F5D6-7774-F00A-1EF8-0A268B653856}" dt="2024-07-09T04:48:27.723" v="222" actId="20577"/>
        <pc:sldMkLst>
          <pc:docMk/>
          <pc:sldMk cId="3458843182" sldId="414"/>
        </pc:sldMkLst>
        <pc:spChg chg="mod">
          <ac:chgData name="nicoleta.pasare" userId="S::nicoleta.pasare_gmail.com#ext#@eceuropaeu.onmicrosoft.com::626c99dc-7b27-4d04-a42b-100d8fcb0456" providerId="AD" clId="Web-{5262F5D6-7774-F00A-1EF8-0A268B653856}" dt="2024-07-09T04:45:47.703" v="174" actId="20577"/>
          <ac:spMkLst>
            <pc:docMk/>
            <pc:sldMk cId="3458843182" sldId="414"/>
            <ac:spMk id="3" creationId="{F0C9A871-96E3-1D34-7A48-CCE8376B138E}"/>
          </ac:spMkLst>
        </pc:spChg>
        <pc:spChg chg="mod">
          <ac:chgData name="nicoleta.pasare" userId="S::nicoleta.pasare_gmail.com#ext#@eceuropaeu.onmicrosoft.com::626c99dc-7b27-4d04-a42b-100d8fcb0456" providerId="AD" clId="Web-{5262F5D6-7774-F00A-1EF8-0A268B653856}" dt="2024-07-09T04:48:27.723" v="222" actId="20577"/>
          <ac:spMkLst>
            <pc:docMk/>
            <pc:sldMk cId="3458843182" sldId="414"/>
            <ac:spMk id="394" creationId="{00000000-0000-0000-0000-000000000000}"/>
          </ac:spMkLst>
        </pc:spChg>
      </pc:sldChg>
      <pc:sldChg chg="addSp delSp modSp">
        <pc:chgData name="nicoleta.pasare" userId="S::nicoleta.pasare_gmail.com#ext#@eceuropaeu.onmicrosoft.com::626c99dc-7b27-4d04-a42b-100d8fcb0456" providerId="AD" clId="Web-{5262F5D6-7774-F00A-1EF8-0A268B653856}" dt="2024-07-09T04:50:48.258" v="240" actId="20577"/>
        <pc:sldMkLst>
          <pc:docMk/>
          <pc:sldMk cId="1588289797" sldId="432"/>
        </pc:sldMkLst>
        <pc:spChg chg="mod">
          <ac:chgData name="nicoleta.pasare" userId="S::nicoleta.pasare_gmail.com#ext#@eceuropaeu.onmicrosoft.com::626c99dc-7b27-4d04-a42b-100d8fcb0456" providerId="AD" clId="Web-{5262F5D6-7774-F00A-1EF8-0A268B653856}" dt="2024-07-09T04:50:48.258" v="240" actId="20577"/>
          <ac:spMkLst>
            <pc:docMk/>
            <pc:sldMk cId="1588289797" sldId="432"/>
            <ac:spMk id="3" creationId="{F0C9A871-96E3-1D34-7A48-CCE8376B138E}"/>
          </ac:spMkLst>
        </pc:spChg>
        <pc:spChg chg="del mod">
          <ac:chgData name="nicoleta.pasare" userId="S::nicoleta.pasare_gmail.com#ext#@eceuropaeu.onmicrosoft.com::626c99dc-7b27-4d04-a42b-100d8fcb0456" providerId="AD" clId="Web-{5262F5D6-7774-F00A-1EF8-0A268B653856}" dt="2024-07-09T04:50:35.226" v="231"/>
          <ac:spMkLst>
            <pc:docMk/>
            <pc:sldMk cId="1588289797" sldId="432"/>
            <ac:spMk id="394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5262F5D6-7774-F00A-1EF8-0A268B653856}" dt="2024-07-09T04:50:08.382" v="223"/>
          <ac:picMkLst>
            <pc:docMk/>
            <pc:sldMk cId="1588289797" sldId="432"/>
            <ac:picMk id="2" creationId="{40CCE1CB-7873-BED4-9979-18628FD911DF}"/>
          </ac:picMkLst>
        </pc:picChg>
        <pc:picChg chg="add mod">
          <ac:chgData name="nicoleta.pasare" userId="S::nicoleta.pasare_gmail.com#ext#@eceuropaeu.onmicrosoft.com::626c99dc-7b27-4d04-a42b-100d8fcb0456" providerId="AD" clId="Web-{5262F5D6-7774-F00A-1EF8-0A268B653856}" dt="2024-07-09T04:50:29.711" v="229" actId="14100"/>
          <ac:picMkLst>
            <pc:docMk/>
            <pc:sldMk cId="1588289797" sldId="432"/>
            <ac:picMk id="4" creationId="{11D58BA9-D4E2-4697-1080-56B76BC55C24}"/>
          </ac:picMkLst>
        </pc:picChg>
      </pc:sldChg>
      <pc:sldChg chg="del">
        <pc:chgData name="nicoleta.pasare" userId="S::nicoleta.pasare_gmail.com#ext#@eceuropaeu.onmicrosoft.com::626c99dc-7b27-4d04-a42b-100d8fcb0456" providerId="AD" clId="Web-{5262F5D6-7774-F00A-1EF8-0A268B653856}" dt="2024-07-09T04:50:55.711" v="242"/>
        <pc:sldMkLst>
          <pc:docMk/>
          <pc:sldMk cId="4228814226" sldId="436"/>
        </pc:sldMkLst>
      </pc:sldChg>
      <pc:sldChg chg="del">
        <pc:chgData name="nicoleta.pasare" userId="S::nicoleta.pasare_gmail.com#ext#@eceuropaeu.onmicrosoft.com::626c99dc-7b27-4d04-a42b-100d8fcb0456" providerId="AD" clId="Web-{5262F5D6-7774-F00A-1EF8-0A268B653856}" dt="2024-07-09T04:50:56.930" v="243"/>
        <pc:sldMkLst>
          <pc:docMk/>
          <pc:sldMk cId="1481063005" sldId="437"/>
        </pc:sldMkLst>
      </pc:sldChg>
      <pc:sldChg chg="addSp delSp modSp add replId">
        <pc:chgData name="nicoleta.pasare" userId="S::nicoleta.pasare_gmail.com#ext#@eceuropaeu.onmicrosoft.com::626c99dc-7b27-4d04-a42b-100d8fcb0456" providerId="AD" clId="Web-{5262F5D6-7774-F00A-1EF8-0A268B653856}" dt="2024-07-09T04:52:07.275" v="265" actId="20577"/>
        <pc:sldMkLst>
          <pc:docMk/>
          <pc:sldMk cId="395549441" sldId="460"/>
        </pc:sldMkLst>
        <pc:spChg chg="mod">
          <ac:chgData name="nicoleta.pasare" userId="S::nicoleta.pasare_gmail.com#ext#@eceuropaeu.onmicrosoft.com::626c99dc-7b27-4d04-a42b-100d8fcb0456" providerId="AD" clId="Web-{5262F5D6-7774-F00A-1EF8-0A268B653856}" dt="2024-07-09T04:52:07.275" v="265" actId="20577"/>
          <ac:spMkLst>
            <pc:docMk/>
            <pc:sldMk cId="395549441" sldId="460"/>
            <ac:spMk id="3" creationId="{F0C9A871-96E3-1D34-7A48-CCE8376B138E}"/>
          </ac:spMkLst>
        </pc:spChg>
        <pc:picChg chg="add mod">
          <ac:chgData name="nicoleta.pasare" userId="S::nicoleta.pasare_gmail.com#ext#@eceuropaeu.onmicrosoft.com::626c99dc-7b27-4d04-a42b-100d8fcb0456" providerId="AD" clId="Web-{5262F5D6-7774-F00A-1EF8-0A268B653856}" dt="2024-07-09T04:51:24.181" v="250" actId="1076"/>
          <ac:picMkLst>
            <pc:docMk/>
            <pc:sldMk cId="395549441" sldId="460"/>
            <ac:picMk id="2" creationId="{CD433695-B54C-0345-CF5B-B3EABADEB35C}"/>
          </ac:picMkLst>
        </pc:picChg>
        <pc:picChg chg="del">
          <ac:chgData name="nicoleta.pasare" userId="S::nicoleta.pasare_gmail.com#ext#@eceuropaeu.onmicrosoft.com::626c99dc-7b27-4d04-a42b-100d8fcb0456" providerId="AD" clId="Web-{5262F5D6-7774-F00A-1EF8-0A268B653856}" dt="2024-07-09T04:50:58.774" v="244"/>
          <ac:picMkLst>
            <pc:docMk/>
            <pc:sldMk cId="395549441" sldId="460"/>
            <ac:picMk id="4" creationId="{11D58BA9-D4E2-4697-1080-56B76BC55C24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5262F5D6-7774-F00A-1EF8-0A268B653856}" dt="2024-07-09T04:52:03.275" v="263" actId="20577"/>
        <pc:sldMkLst>
          <pc:docMk/>
          <pc:sldMk cId="3221695806" sldId="461"/>
        </pc:sldMkLst>
        <pc:spChg chg="mod">
          <ac:chgData name="nicoleta.pasare" userId="S::nicoleta.pasare_gmail.com#ext#@eceuropaeu.onmicrosoft.com::626c99dc-7b27-4d04-a42b-100d8fcb0456" providerId="AD" clId="Web-{5262F5D6-7774-F00A-1EF8-0A268B653856}" dt="2024-07-09T04:52:03.275" v="263" actId="20577"/>
          <ac:spMkLst>
            <pc:docMk/>
            <pc:sldMk cId="3221695806" sldId="461"/>
            <ac:spMk id="3" creationId="{F0C9A871-96E3-1D34-7A48-CCE8376B138E}"/>
          </ac:spMkLst>
        </pc:spChg>
        <pc:picChg chg="del">
          <ac:chgData name="nicoleta.pasare" userId="S::nicoleta.pasare_gmail.com#ext#@eceuropaeu.onmicrosoft.com::626c99dc-7b27-4d04-a42b-100d8fcb0456" providerId="AD" clId="Web-{5262F5D6-7774-F00A-1EF8-0A268B653856}" dt="2024-07-09T04:51:35.712" v="252"/>
          <ac:picMkLst>
            <pc:docMk/>
            <pc:sldMk cId="3221695806" sldId="461"/>
            <ac:picMk id="2" creationId="{CD433695-B54C-0345-CF5B-B3EABADEB35C}"/>
          </ac:picMkLst>
        </pc:picChg>
        <pc:picChg chg="add mod">
          <ac:chgData name="nicoleta.pasare" userId="S::nicoleta.pasare_gmail.com#ext#@eceuropaeu.onmicrosoft.com::626c99dc-7b27-4d04-a42b-100d8fcb0456" providerId="AD" clId="Web-{5262F5D6-7774-F00A-1EF8-0A268B653856}" dt="2024-07-09T04:51:52.634" v="259" actId="1076"/>
          <ac:picMkLst>
            <pc:docMk/>
            <pc:sldMk cId="3221695806" sldId="461"/>
            <ac:picMk id="4" creationId="{9D97498D-4582-C79E-C492-B8287F36884D}"/>
          </ac:picMkLst>
        </pc:picChg>
      </pc:sldChg>
      <pc:sldChg chg="modSp add ord replId">
        <pc:chgData name="nicoleta.pasare" userId="S::nicoleta.pasare_gmail.com#ext#@eceuropaeu.onmicrosoft.com::626c99dc-7b27-4d04-a42b-100d8fcb0456" providerId="AD" clId="Web-{5262F5D6-7774-F00A-1EF8-0A268B653856}" dt="2024-07-09T04:52:28.526" v="271" actId="20577"/>
        <pc:sldMkLst>
          <pc:docMk/>
          <pc:sldMk cId="3659000123" sldId="462"/>
        </pc:sldMkLst>
        <pc:spChg chg="mod">
          <ac:chgData name="nicoleta.pasare" userId="S::nicoleta.pasare_gmail.com#ext#@eceuropaeu.onmicrosoft.com::626c99dc-7b27-4d04-a42b-100d8fcb0456" providerId="AD" clId="Web-{5262F5D6-7774-F00A-1EF8-0A268B653856}" dt="2024-07-09T04:52:28.526" v="271" actId="20577"/>
          <ac:spMkLst>
            <pc:docMk/>
            <pc:sldMk cId="3659000123" sldId="462"/>
            <ac:spMk id="2" creationId="{B1E21560-3C44-60E4-CBF9-BFA3A6007889}"/>
          </ac:spMkLst>
        </pc:spChg>
      </pc:sldChg>
      <pc:sldChg chg="modSp add ord replId">
        <pc:chgData name="nicoleta.pasare" userId="S::nicoleta.pasare_gmail.com#ext#@eceuropaeu.onmicrosoft.com::626c99dc-7b27-4d04-a42b-100d8fcb0456" providerId="AD" clId="Web-{5262F5D6-7774-F00A-1EF8-0A268B653856}" dt="2024-07-09T04:52:48.870" v="274" actId="20577"/>
        <pc:sldMkLst>
          <pc:docMk/>
          <pc:sldMk cId="3360475419" sldId="463"/>
        </pc:sldMkLst>
        <pc:spChg chg="mod">
          <ac:chgData name="nicoleta.pasare" userId="S::nicoleta.pasare_gmail.com#ext#@eceuropaeu.onmicrosoft.com::626c99dc-7b27-4d04-a42b-100d8fcb0456" providerId="AD" clId="Web-{5262F5D6-7774-F00A-1EF8-0A268B653856}" dt="2024-07-09T04:52:48.870" v="274" actId="20577"/>
          <ac:spMkLst>
            <pc:docMk/>
            <pc:sldMk cId="3360475419" sldId="463"/>
            <ac:spMk id="2" creationId="{B1E21560-3C44-60E4-CBF9-BFA3A6007889}"/>
          </ac:spMkLst>
        </pc:spChg>
      </pc:sldChg>
      <pc:sldChg chg="addSp delSp modSp add ord replId">
        <pc:chgData name="nicoleta.pasare" userId="S::nicoleta.pasare_gmail.com#ext#@eceuropaeu.onmicrosoft.com::626c99dc-7b27-4d04-a42b-100d8fcb0456" providerId="AD" clId="Web-{5262F5D6-7774-F00A-1EF8-0A268B653856}" dt="2024-07-09T04:54:55.358" v="307" actId="1076"/>
        <pc:sldMkLst>
          <pc:docMk/>
          <pc:sldMk cId="621456463" sldId="464"/>
        </pc:sldMkLst>
        <pc:spChg chg="mod">
          <ac:chgData name="nicoleta.pasare" userId="S::nicoleta.pasare_gmail.com#ext#@eceuropaeu.onmicrosoft.com::626c99dc-7b27-4d04-a42b-100d8fcb0456" providerId="AD" clId="Web-{5262F5D6-7774-F00A-1EF8-0A268B653856}" dt="2024-07-09T04:54:02.622" v="297" actId="20577"/>
          <ac:spMkLst>
            <pc:docMk/>
            <pc:sldMk cId="621456463" sldId="464"/>
            <ac:spMk id="3" creationId="{F0C9A871-96E3-1D34-7A48-CCE8376B138E}"/>
          </ac:spMkLst>
        </pc:spChg>
        <pc:picChg chg="add mod">
          <ac:chgData name="nicoleta.pasare" userId="S::nicoleta.pasare_gmail.com#ext#@eceuropaeu.onmicrosoft.com::626c99dc-7b27-4d04-a42b-100d8fcb0456" providerId="AD" clId="Web-{5262F5D6-7774-F00A-1EF8-0A268B653856}" dt="2024-07-09T04:54:55.358" v="307" actId="1076"/>
          <ac:picMkLst>
            <pc:docMk/>
            <pc:sldMk cId="621456463" sldId="464"/>
            <ac:picMk id="2" creationId="{1DBF7295-E9EF-3C57-2637-AD1DBC059149}"/>
          </ac:picMkLst>
        </pc:picChg>
        <pc:picChg chg="del">
          <ac:chgData name="nicoleta.pasare" userId="S::nicoleta.pasare_gmail.com#ext#@eceuropaeu.onmicrosoft.com::626c99dc-7b27-4d04-a42b-100d8fcb0456" providerId="AD" clId="Web-{5262F5D6-7774-F00A-1EF8-0A268B653856}" dt="2024-07-09T04:54:07.653" v="299"/>
          <ac:picMkLst>
            <pc:docMk/>
            <pc:sldMk cId="621456463" sldId="464"/>
            <ac:picMk id="4" creationId="{11D58BA9-D4E2-4697-1080-56B76BC55C24}"/>
          </ac:picMkLst>
        </pc:picChg>
      </pc:sldChg>
      <pc:sldChg chg="delSp add ord replId">
        <pc:chgData name="nicoleta.pasare" userId="S::nicoleta.pasare_gmail.com#ext#@eceuropaeu.onmicrosoft.com::626c99dc-7b27-4d04-a42b-100d8fcb0456" providerId="AD" clId="Web-{5262F5D6-7774-F00A-1EF8-0A268B653856}" dt="2024-07-09T04:55:32.906" v="316"/>
        <pc:sldMkLst>
          <pc:docMk/>
          <pc:sldMk cId="4240118400" sldId="465"/>
        </pc:sldMkLst>
        <pc:picChg chg="del">
          <ac:chgData name="nicoleta.pasare" userId="S::nicoleta.pasare_gmail.com#ext#@eceuropaeu.onmicrosoft.com::626c99dc-7b27-4d04-a42b-100d8fcb0456" providerId="AD" clId="Web-{5262F5D6-7774-F00A-1EF8-0A268B653856}" dt="2024-07-09T04:55:01.936" v="308"/>
          <ac:picMkLst>
            <pc:docMk/>
            <pc:sldMk cId="4240118400" sldId="465"/>
            <ac:picMk id="4" creationId="{11D58BA9-D4E2-4697-1080-56B76BC55C24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5262F5D6-7774-F00A-1EF8-0A268B653856}" dt="2024-07-09T04:55:28.749" v="315" actId="1076"/>
        <pc:sldMkLst>
          <pc:docMk/>
          <pc:sldMk cId="1800813623" sldId="466"/>
        </pc:sldMkLst>
        <pc:spChg chg="mod">
          <ac:chgData name="nicoleta.pasare" userId="S::nicoleta.pasare_gmail.com#ext#@eceuropaeu.onmicrosoft.com::626c99dc-7b27-4d04-a42b-100d8fcb0456" providerId="AD" clId="Web-{5262F5D6-7774-F00A-1EF8-0A268B653856}" dt="2024-07-09T04:55:19.608" v="311" actId="20577"/>
          <ac:spMkLst>
            <pc:docMk/>
            <pc:sldMk cId="1800813623" sldId="466"/>
            <ac:spMk id="3" creationId="{F0C9A871-96E3-1D34-7A48-CCE8376B138E}"/>
          </ac:spMkLst>
        </pc:spChg>
        <pc:picChg chg="add mod">
          <ac:chgData name="nicoleta.pasare" userId="S::nicoleta.pasare_gmail.com#ext#@eceuropaeu.onmicrosoft.com::626c99dc-7b27-4d04-a42b-100d8fcb0456" providerId="AD" clId="Web-{5262F5D6-7774-F00A-1EF8-0A268B653856}" dt="2024-07-09T04:55:28.749" v="315" actId="1076"/>
          <ac:picMkLst>
            <pc:docMk/>
            <pc:sldMk cId="1800813623" sldId="466"/>
            <ac:picMk id="2" creationId="{E3365EFA-52FD-E8CB-4F1A-A0DA1CB834D6}"/>
          </ac:picMkLst>
        </pc:picChg>
      </pc:sldChg>
    </pc:docChg>
  </pc:docChgLst>
  <pc:docChgLst>
    <pc:chgData name="nicoleta.pasare" userId="S::nicoleta.pasare_gmail.com#ext#@eceuropaeu.onmicrosoft.com::626c99dc-7b27-4d04-a42b-100d8fcb0456" providerId="AD" clId="Web-{F483ED28-683F-07AD-FC0F-01EB0EEB3BB9}"/>
    <pc:docChg chg="modSld">
      <pc:chgData name="nicoleta.pasare" userId="S::nicoleta.pasare_gmail.com#ext#@eceuropaeu.onmicrosoft.com::626c99dc-7b27-4d04-a42b-100d8fcb0456" providerId="AD" clId="Web-{F483ED28-683F-07AD-FC0F-01EB0EEB3BB9}" dt="2023-12-05T13:19:43.141" v="13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F483ED28-683F-07AD-FC0F-01EB0EEB3BB9}" dt="2023-12-05T11:53:44.451" v="1" actId="20577"/>
        <pc:sldMkLst>
          <pc:docMk/>
          <pc:sldMk cId="0" sldId="256"/>
        </pc:sldMkLst>
        <pc:spChg chg="mod">
          <ac:chgData name="nicoleta.pasare" userId="S::nicoleta.pasare_gmail.com#ext#@eceuropaeu.onmicrosoft.com::626c99dc-7b27-4d04-a42b-100d8fcb0456" providerId="AD" clId="Web-{F483ED28-683F-07AD-FC0F-01EB0EEB3BB9}" dt="2023-12-05T11:53:44.451" v="1" actId="20577"/>
          <ac:spMkLst>
            <pc:docMk/>
            <pc:sldMk cId="0" sldId="256"/>
            <ac:spMk id="388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F483ED28-683F-07AD-FC0F-01EB0EEB3BB9}" dt="2023-12-05T13:19:43.141" v="13" actId="20577"/>
        <pc:sldMkLst>
          <pc:docMk/>
          <pc:sldMk cId="998686498" sldId="265"/>
        </pc:sldMkLst>
        <pc:spChg chg="mod">
          <ac:chgData name="nicoleta.pasare" userId="S::nicoleta.pasare_gmail.com#ext#@eceuropaeu.onmicrosoft.com::626c99dc-7b27-4d04-a42b-100d8fcb0456" providerId="AD" clId="Web-{F483ED28-683F-07AD-FC0F-01EB0EEB3BB9}" dt="2023-12-05T13:19:43.141" v="13" actId="20577"/>
          <ac:spMkLst>
            <pc:docMk/>
            <pc:sldMk cId="998686498" sldId="265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F483ED28-683F-07AD-FC0F-01EB0EEB3BB9}" dt="2023-12-05T12:16:50.092" v="2" actId="20577"/>
        <pc:sldMkLst>
          <pc:docMk/>
          <pc:sldMk cId="1561670400" sldId="430"/>
        </pc:sldMkLst>
        <pc:spChg chg="mod">
          <ac:chgData name="nicoleta.pasare" userId="S::nicoleta.pasare_gmail.com#ext#@eceuropaeu.onmicrosoft.com::626c99dc-7b27-4d04-a42b-100d8fcb0456" providerId="AD" clId="Web-{F483ED28-683F-07AD-FC0F-01EB0EEB3BB9}" dt="2023-12-05T12:16:50.092" v="2" actId="20577"/>
          <ac:spMkLst>
            <pc:docMk/>
            <pc:sldMk cId="1561670400" sldId="430"/>
            <ac:spMk id="2" creationId="{B1E21560-3C44-60E4-CBF9-BFA3A6007889}"/>
          </ac:spMkLst>
        </pc:spChg>
      </pc:sldChg>
    </pc:docChg>
  </pc:docChgLst>
  <pc:docChgLst>
    <pc:chgData name="nicoleta.pasare" userId="S::nicoleta.pasare_gmail.com#ext#@eceuropaeu.onmicrosoft.com::626c99dc-7b27-4d04-a42b-100d8fcb0456" providerId="AD" clId="Web-{E9AC8DCE-7EBB-60CA-69F8-01E04B2FF2C0}"/>
    <pc:docChg chg="modSld sldOrd">
      <pc:chgData name="nicoleta.pasare" userId="S::nicoleta.pasare_gmail.com#ext#@eceuropaeu.onmicrosoft.com::626c99dc-7b27-4d04-a42b-100d8fcb0456" providerId="AD" clId="Web-{E9AC8DCE-7EBB-60CA-69F8-01E04B2FF2C0}" dt="2023-12-04T17:06:34.243" v="15" actId="14100"/>
      <pc:docMkLst>
        <pc:docMk/>
      </pc:docMkLst>
      <pc:sldChg chg="addSp delSp modSp ord">
        <pc:chgData name="nicoleta.pasare" userId="S::nicoleta.pasare_gmail.com#ext#@eceuropaeu.onmicrosoft.com::626c99dc-7b27-4d04-a42b-100d8fcb0456" providerId="AD" clId="Web-{E9AC8DCE-7EBB-60CA-69F8-01E04B2FF2C0}" dt="2023-12-04T17:06:34.243" v="15" actId="14100"/>
        <pc:sldMkLst>
          <pc:docMk/>
          <pc:sldMk cId="3475291111" sldId="457"/>
        </pc:sldMkLst>
        <pc:picChg chg="add mod">
          <ac:chgData name="nicoleta.pasare" userId="S::nicoleta.pasare_gmail.com#ext#@eceuropaeu.onmicrosoft.com::626c99dc-7b27-4d04-a42b-100d8fcb0456" providerId="AD" clId="Web-{E9AC8DCE-7EBB-60CA-69F8-01E04B2FF2C0}" dt="2023-12-04T17:06:34.243" v="15" actId="14100"/>
          <ac:picMkLst>
            <pc:docMk/>
            <pc:sldMk cId="3475291111" sldId="457"/>
            <ac:picMk id="2" creationId="{F266A008-837E-8D4C-32FC-643FD46B1585}"/>
          </ac:picMkLst>
        </pc:picChg>
        <pc:picChg chg="del">
          <ac:chgData name="nicoleta.pasare" userId="S::nicoleta.pasare_gmail.com#ext#@eceuropaeu.onmicrosoft.com::626c99dc-7b27-4d04-a42b-100d8fcb0456" providerId="AD" clId="Web-{E9AC8DCE-7EBB-60CA-69F8-01E04B2FF2C0}" dt="2023-12-04T16:58:57.802" v="2"/>
          <ac:picMkLst>
            <pc:docMk/>
            <pc:sldMk cId="3475291111" sldId="457"/>
            <ac:picMk id="4" creationId="{5A253E29-405A-6515-09B1-6496E9C409A3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E9AC8DCE-7EBB-60CA-69F8-01E04B2FF2C0}" dt="2023-12-04T16:59:25.475" v="12" actId="14100"/>
        <pc:sldMkLst>
          <pc:docMk/>
          <pc:sldMk cId="700719115" sldId="458"/>
        </pc:sldMkLst>
        <pc:picChg chg="add mod">
          <ac:chgData name="nicoleta.pasare" userId="S::nicoleta.pasare_gmail.com#ext#@eceuropaeu.onmicrosoft.com::626c99dc-7b27-4d04-a42b-100d8fcb0456" providerId="AD" clId="Web-{E9AC8DCE-7EBB-60CA-69F8-01E04B2FF2C0}" dt="2023-12-04T16:59:25.475" v="12" actId="14100"/>
          <ac:picMkLst>
            <pc:docMk/>
            <pc:sldMk cId="700719115" sldId="458"/>
            <ac:picMk id="2" creationId="{AC6509AB-E3D9-C511-66DC-C984B3320BE8}"/>
          </ac:picMkLst>
        </pc:picChg>
        <pc:picChg chg="del">
          <ac:chgData name="nicoleta.pasare" userId="S::nicoleta.pasare_gmail.com#ext#@eceuropaeu.onmicrosoft.com::626c99dc-7b27-4d04-a42b-100d8fcb0456" providerId="AD" clId="Web-{E9AC8DCE-7EBB-60CA-69F8-01E04B2FF2C0}" dt="2023-12-04T16:59:01.630" v="3"/>
          <ac:picMkLst>
            <pc:docMk/>
            <pc:sldMk cId="700719115" sldId="458"/>
            <ac:picMk id="4" creationId="{6FDAB612-2251-56D5-D39B-62FB837F2303}"/>
          </ac:picMkLst>
        </pc:picChg>
        <pc:picChg chg="mod">
          <ac:chgData name="nicoleta.pasare" userId="S::nicoleta.pasare_gmail.com#ext#@eceuropaeu.onmicrosoft.com::626c99dc-7b27-4d04-a42b-100d8fcb0456" providerId="AD" clId="Web-{E9AC8DCE-7EBB-60CA-69F8-01E04B2FF2C0}" dt="2023-12-04T16:59:22.787" v="11" actId="14100"/>
          <ac:picMkLst>
            <pc:docMk/>
            <pc:sldMk cId="700719115" sldId="458"/>
            <ac:picMk id="5" creationId="{96DCA61F-CB07-8CBE-EFB2-DAF024BB52D4}"/>
          </ac:picMkLst>
        </pc:picChg>
      </pc:sldChg>
    </pc:docChg>
  </pc:docChgLst>
  <pc:docChgLst>
    <pc:chgData name="MURIC Natalie (OP)" userId="S::natalie.muric@publications.europa.eu::2ef4eadd-c92c-43ac-9729-2cbd2f911346" providerId="AD" clId="Web-{C9EFB095-1D4B-48D6-9E86-79E97AB8F71F}"/>
    <pc:docChg chg="delSld modSld">
      <pc:chgData name="MURIC Natalie (OP)" userId="S::natalie.muric@publications.europa.eu::2ef4eadd-c92c-43ac-9729-2cbd2f911346" providerId="AD" clId="Web-{C9EFB095-1D4B-48D6-9E86-79E97AB8F71F}" dt="2024-07-10T07:39:15.014" v="19"/>
      <pc:docMkLst>
        <pc:docMk/>
      </pc:docMkLst>
      <pc:sldChg chg="del">
        <pc:chgData name="MURIC Natalie (OP)" userId="S::natalie.muric@publications.europa.eu::2ef4eadd-c92c-43ac-9729-2cbd2f911346" providerId="AD" clId="Web-{C9EFB095-1D4B-48D6-9E86-79E97AB8F71F}" dt="2024-07-10T07:39:15.014" v="19"/>
        <pc:sldMkLst>
          <pc:docMk/>
          <pc:sldMk cId="0" sldId="264"/>
        </pc:sldMkLst>
      </pc:sldChg>
      <pc:sldChg chg="modSp">
        <pc:chgData name="MURIC Natalie (OP)" userId="S::natalie.muric@publications.europa.eu::2ef4eadd-c92c-43ac-9729-2cbd2f911346" providerId="AD" clId="Web-{C9EFB095-1D4B-48D6-9E86-79E97AB8F71F}" dt="2024-07-10T07:38:33.528" v="18" actId="20577"/>
        <pc:sldMkLst>
          <pc:docMk/>
          <pc:sldMk cId="998686498" sldId="265"/>
        </pc:sldMkLst>
        <pc:spChg chg="mod">
          <ac:chgData name="MURIC Natalie (OP)" userId="S::natalie.muric@publications.europa.eu::2ef4eadd-c92c-43ac-9729-2cbd2f911346" providerId="AD" clId="Web-{C9EFB095-1D4B-48D6-9E86-79E97AB8F71F}" dt="2024-07-10T07:38:33.528" v="18" actId="20577"/>
          <ac:spMkLst>
            <pc:docMk/>
            <pc:sldMk cId="998686498" sldId="265"/>
            <ac:spMk id="394" creationId="{00000000-0000-0000-0000-000000000000}"/>
          </ac:spMkLst>
        </pc:spChg>
      </pc:sldChg>
    </pc:docChg>
  </pc:docChgLst>
  <pc:docChgLst>
    <pc:chgData name="nicoleta.pasare" userId="S::nicoleta.pasare_gmail.com#ext#@eceuropaeu.onmicrosoft.com::626c99dc-7b27-4d04-a42b-100d8fcb0456" providerId="AD" clId="Web-{C0399670-297C-8509-03E8-4614D5807F94}"/>
    <pc:docChg chg="addSld delSld modSld sldOrd">
      <pc:chgData name="nicoleta.pasare" userId="S::nicoleta.pasare_gmail.com#ext#@eceuropaeu.onmicrosoft.com::626c99dc-7b27-4d04-a42b-100d8fcb0456" providerId="AD" clId="Web-{C0399670-297C-8509-03E8-4614D5807F94}" dt="2024-07-09T07:45:10.576" v="998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C0399670-297C-8509-03E8-4614D5807F94}" dt="2024-07-09T04:56:01.264" v="4" actId="20577"/>
        <pc:sldMkLst>
          <pc:docMk/>
          <pc:sldMk cId="0" sldId="256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4:56:01.264" v="4" actId="20577"/>
          <ac:spMkLst>
            <pc:docMk/>
            <pc:sldMk cId="0" sldId="256"/>
            <ac:spMk id="388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C0399670-297C-8509-03E8-4614D5807F94}" dt="2024-07-09T04:56:48.906" v="28" actId="20577"/>
        <pc:sldMkLst>
          <pc:docMk/>
          <pc:sldMk cId="0" sldId="257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4:56:48.906" v="28" actId="20577"/>
          <ac:spMkLst>
            <pc:docMk/>
            <pc:sldMk cId="0" sldId="257"/>
            <ac:spMk id="394" creationId="{00000000-0000-0000-0000-000000000000}"/>
          </ac:spMkLst>
        </pc:spChg>
      </pc:sldChg>
      <pc:sldChg chg="delSp modSp">
        <pc:chgData name="nicoleta.pasare" userId="S::nicoleta.pasare_gmail.com#ext#@eceuropaeu.onmicrosoft.com::626c99dc-7b27-4d04-a42b-100d8fcb0456" providerId="AD" clId="Web-{C0399670-297C-8509-03E8-4614D5807F94}" dt="2024-07-09T07:44:22.731" v="978"/>
        <pc:sldMkLst>
          <pc:docMk/>
          <pc:sldMk cId="0" sldId="264"/>
        </pc:sldMkLst>
        <pc:spChg chg="del mod">
          <ac:chgData name="nicoleta.pasare" userId="S::nicoleta.pasare_gmail.com#ext#@eceuropaeu.onmicrosoft.com::626c99dc-7b27-4d04-a42b-100d8fcb0456" providerId="AD" clId="Web-{C0399670-297C-8509-03E8-4614D5807F94}" dt="2024-07-09T07:44:22.731" v="978"/>
          <ac:spMkLst>
            <pc:docMk/>
            <pc:sldMk cId="0" sldId="264"/>
            <ac:spMk id="439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C0399670-297C-8509-03E8-4614D5807F94}" dt="2024-07-09T07:40:53.160" v="970" actId="1076"/>
        <pc:sldMkLst>
          <pc:docMk/>
          <pc:sldMk cId="998686498" sldId="265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7:40:53.160" v="970" actId="1076"/>
          <ac:spMkLst>
            <pc:docMk/>
            <pc:sldMk cId="998686498" sldId="265"/>
            <ac:spMk id="394" creationId="{00000000-0000-0000-0000-000000000000}"/>
          </ac:spMkLst>
        </pc:spChg>
      </pc:sldChg>
      <pc:sldChg chg="ord">
        <pc:chgData name="nicoleta.pasare" userId="S::nicoleta.pasare_gmail.com#ext#@eceuropaeu.onmicrosoft.com::626c99dc-7b27-4d04-a42b-100d8fcb0456" providerId="AD" clId="Web-{C0399670-297C-8509-03E8-4614D5807F94}" dt="2024-07-09T05:23:43.840" v="376"/>
        <pc:sldMkLst>
          <pc:docMk/>
          <pc:sldMk cId="2821758852" sldId="271"/>
        </pc:sldMkLst>
      </pc:sldChg>
      <pc:sldChg chg="modSp">
        <pc:chgData name="nicoleta.pasare" userId="S::nicoleta.pasare_gmail.com#ext#@eceuropaeu.onmicrosoft.com::626c99dc-7b27-4d04-a42b-100d8fcb0456" providerId="AD" clId="Web-{C0399670-297C-8509-03E8-4614D5807F94}" dt="2024-07-09T07:43:57.636" v="976" actId="20577"/>
        <pc:sldMkLst>
          <pc:docMk/>
          <pc:sldMk cId="4137695819" sldId="301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7:43:57.636" v="976" actId="20577"/>
          <ac:spMkLst>
            <pc:docMk/>
            <pc:sldMk cId="4137695819" sldId="301"/>
            <ac:spMk id="394" creationId="{00000000-0000-0000-0000-000000000000}"/>
          </ac:spMkLst>
        </pc:spChg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40:12.071" v="720"/>
        <pc:sldMkLst>
          <pc:docMk/>
          <pc:sldMk cId="4267444664" sldId="362"/>
        </pc:sldMkLst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14:30.608" v="237"/>
        <pc:sldMkLst>
          <pc:docMk/>
          <pc:sldMk cId="702250402" sldId="378"/>
        </pc:sldMkLst>
      </pc:sldChg>
      <pc:sldChg chg="modSp">
        <pc:chgData name="nicoleta.pasare" userId="S::nicoleta.pasare_gmail.com#ext#@eceuropaeu.onmicrosoft.com::626c99dc-7b27-4d04-a42b-100d8fcb0456" providerId="AD" clId="Web-{C0399670-297C-8509-03E8-4614D5807F94}" dt="2024-07-09T05:13:29.544" v="223" actId="20577"/>
        <pc:sldMkLst>
          <pc:docMk/>
          <pc:sldMk cId="3543778213" sldId="379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5:13:29.544" v="223" actId="20577"/>
          <ac:spMkLst>
            <pc:docMk/>
            <pc:sldMk cId="3543778213" sldId="379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C0399670-297C-8509-03E8-4614D5807F94}" dt="2024-07-09T07:36:19.603" v="946" actId="20577"/>
        <pc:sldMkLst>
          <pc:docMk/>
          <pc:sldMk cId="288067864" sldId="402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5:23:35.683" v="375" actId="20577"/>
          <ac:spMkLst>
            <pc:docMk/>
            <pc:sldMk cId="288067864" sldId="402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C0399670-297C-8509-03E8-4614D5807F94}" dt="2024-07-09T07:36:19.603" v="946" actId="20577"/>
          <ac:spMkLst>
            <pc:docMk/>
            <pc:sldMk cId="288067864" sldId="402"/>
            <ac:spMk id="394" creationId="{00000000-0000-0000-0000-000000000000}"/>
          </ac:spMkLst>
        </pc:spChg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14:19.452" v="232"/>
        <pc:sldMkLst>
          <pc:docMk/>
          <pc:sldMk cId="637342799" sldId="406"/>
        </pc:sldMkLst>
      </pc:sldChg>
      <pc:sldChg chg="modSp">
        <pc:chgData name="nicoleta.pasare" userId="S::nicoleta.pasare_gmail.com#ext#@eceuropaeu.onmicrosoft.com::626c99dc-7b27-4d04-a42b-100d8fcb0456" providerId="AD" clId="Web-{C0399670-297C-8509-03E8-4614D5807F94}" dt="2024-07-09T05:38:09.788" v="683" actId="20577"/>
        <pc:sldMkLst>
          <pc:docMk/>
          <pc:sldMk cId="3458843182" sldId="414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5:38:09.788" v="683" actId="20577"/>
          <ac:spMkLst>
            <pc:docMk/>
            <pc:sldMk cId="3458843182" sldId="414"/>
            <ac:spMk id="394" creationId="{00000000-0000-0000-0000-000000000000}"/>
          </ac:spMkLst>
        </pc:spChg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14:47.405" v="247"/>
        <pc:sldMkLst>
          <pc:docMk/>
          <pc:sldMk cId="4081823905" sldId="415"/>
        </pc:sldMkLst>
      </pc:sldChg>
      <pc:sldChg chg="addSp delSp modSp">
        <pc:chgData name="nicoleta.pasare" userId="S::nicoleta.pasare_gmail.com#ext#@eceuropaeu.onmicrosoft.com::626c99dc-7b27-4d04-a42b-100d8fcb0456" providerId="AD" clId="Web-{C0399670-297C-8509-03E8-4614D5807F94}" dt="2024-07-09T07:45:10.576" v="998" actId="20577"/>
        <pc:sldMkLst>
          <pc:docMk/>
          <pc:sldMk cId="3828572823" sldId="417"/>
        </pc:sldMkLst>
        <pc:spChg chg="add mod">
          <ac:chgData name="nicoleta.pasare" userId="S::nicoleta.pasare_gmail.com#ext#@eceuropaeu.onmicrosoft.com::626c99dc-7b27-4d04-a42b-100d8fcb0456" providerId="AD" clId="Web-{C0399670-297C-8509-03E8-4614D5807F94}" dt="2024-07-09T07:45:10.576" v="998" actId="20577"/>
          <ac:spMkLst>
            <pc:docMk/>
            <pc:sldMk cId="3828572823" sldId="417"/>
            <ac:spMk id="3" creationId="{95BBF643-1B6B-4DE9-CF34-D1174969D06C}"/>
          </ac:spMkLst>
        </pc:spChg>
        <pc:spChg chg="mod">
          <ac:chgData name="nicoleta.pasare" userId="S::nicoleta.pasare_gmail.com#ext#@eceuropaeu.onmicrosoft.com::626c99dc-7b27-4d04-a42b-100d8fcb0456" providerId="AD" clId="Web-{C0399670-297C-8509-03E8-4614D5807F94}" dt="2024-07-09T07:39:21.454" v="954" actId="20577"/>
          <ac:spMkLst>
            <pc:docMk/>
            <pc:sldMk cId="3828572823" sldId="417"/>
            <ac:spMk id="393" creationId="{00000000-0000-0000-0000-000000000000}"/>
          </ac:spMkLst>
        </pc:spChg>
        <pc:spChg chg="del mod">
          <ac:chgData name="nicoleta.pasare" userId="S::nicoleta.pasare_gmail.com#ext#@eceuropaeu.onmicrosoft.com::626c99dc-7b27-4d04-a42b-100d8fcb0456" providerId="AD" clId="Web-{C0399670-297C-8509-03E8-4614D5807F94}" dt="2024-07-09T07:39:18.172" v="952"/>
          <ac:spMkLst>
            <pc:docMk/>
            <pc:sldMk cId="3828572823" sldId="417"/>
            <ac:spMk id="394" creationId="{00000000-0000-0000-0000-000000000000}"/>
          </ac:spMkLst>
        </pc:spChg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7:39:15.625" v="951"/>
        <pc:sldMkLst>
          <pc:docMk/>
          <pc:sldMk cId="4283379516" sldId="418"/>
        </pc:sldMkLst>
      </pc:sldChg>
      <pc:sldChg chg="modSp">
        <pc:chgData name="nicoleta.pasare" userId="S::nicoleta.pasare_gmail.com#ext#@eceuropaeu.onmicrosoft.com::626c99dc-7b27-4d04-a42b-100d8fcb0456" providerId="AD" clId="Web-{C0399670-297C-8509-03E8-4614D5807F94}" dt="2024-07-09T05:12:11.402" v="212" actId="20577"/>
        <pc:sldMkLst>
          <pc:docMk/>
          <pc:sldMk cId="648668814" sldId="419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5:08:04.842" v="176" actId="20577"/>
          <ac:spMkLst>
            <pc:docMk/>
            <pc:sldMk cId="648668814" sldId="419"/>
            <ac:spMk id="3" creationId="{F0C9A871-96E3-1D34-7A48-CCE8376B138E}"/>
          </ac:spMkLst>
        </pc:spChg>
        <pc:spChg chg="mod">
          <ac:chgData name="nicoleta.pasare" userId="S::nicoleta.pasare_gmail.com#ext#@eceuropaeu.onmicrosoft.com::626c99dc-7b27-4d04-a42b-100d8fcb0456" providerId="AD" clId="Web-{C0399670-297C-8509-03E8-4614D5807F94}" dt="2024-07-09T05:12:11.402" v="212" actId="20577"/>
          <ac:spMkLst>
            <pc:docMk/>
            <pc:sldMk cId="648668814" sldId="419"/>
            <ac:spMk id="394" creationId="{00000000-0000-0000-0000-000000000000}"/>
          </ac:spMkLst>
        </pc:spChg>
      </pc:sldChg>
      <pc:sldChg chg="addSp delSp modSp">
        <pc:chgData name="nicoleta.pasare" userId="S::nicoleta.pasare_gmail.com#ext#@eceuropaeu.onmicrosoft.com::626c99dc-7b27-4d04-a42b-100d8fcb0456" providerId="AD" clId="Web-{C0399670-297C-8509-03E8-4614D5807F94}" dt="2024-07-09T05:32:11.199" v="516" actId="1076"/>
        <pc:sldMkLst>
          <pc:docMk/>
          <pc:sldMk cId="2099275633" sldId="420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5:31:34.807" v="508" actId="20577"/>
          <ac:spMkLst>
            <pc:docMk/>
            <pc:sldMk cId="2099275633" sldId="420"/>
            <ac:spMk id="393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C0399670-297C-8509-03E8-4614D5807F94}" dt="2024-07-09T05:15:36.406" v="265"/>
          <ac:picMkLst>
            <pc:docMk/>
            <pc:sldMk cId="2099275633" sldId="420"/>
            <ac:picMk id="2" creationId="{0D323FFA-589D-0BE1-7F6D-320309A49DF6}"/>
          </ac:picMkLst>
        </pc:picChg>
        <pc:picChg chg="add mod">
          <ac:chgData name="nicoleta.pasare" userId="S::nicoleta.pasare_gmail.com#ext#@eceuropaeu.onmicrosoft.com::626c99dc-7b27-4d04-a42b-100d8fcb0456" providerId="AD" clId="Web-{C0399670-297C-8509-03E8-4614D5807F94}" dt="2024-07-09T05:32:11.199" v="516" actId="1076"/>
          <ac:picMkLst>
            <pc:docMk/>
            <pc:sldMk cId="2099275633" sldId="420"/>
            <ac:picMk id="3" creationId="{5A23BA00-6BB1-A33D-600A-C34C25FBA083}"/>
          </ac:picMkLst>
        </pc:picChg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22:42.588" v="348"/>
        <pc:sldMkLst>
          <pc:docMk/>
          <pc:sldMk cId="1496461592" sldId="421"/>
        </pc:sldMkLst>
      </pc:sldChg>
      <pc:sldChg chg="modSp del">
        <pc:chgData name="nicoleta.pasare" userId="S::nicoleta.pasare_gmail.com#ext#@eceuropaeu.onmicrosoft.com::626c99dc-7b27-4d04-a42b-100d8fcb0456" providerId="AD" clId="Web-{C0399670-297C-8509-03E8-4614D5807F94}" dt="2024-07-09T05:19:05.224" v="315" actId="20577"/>
        <pc:sldMkLst>
          <pc:docMk/>
          <pc:sldMk cId="324515782" sldId="422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5:19:05.224" v="315" actId="20577"/>
          <ac:spMkLst>
            <pc:docMk/>
            <pc:sldMk cId="324515782" sldId="422"/>
            <ac:spMk id="4" creationId="{1E1716A7-3021-5A1E-62AC-CCE04BB06ED3}"/>
          </ac:spMkLst>
        </pc:spChg>
        <pc:spChg chg="mod">
          <ac:chgData name="nicoleta.pasare" userId="S::nicoleta.pasare_gmail.com#ext#@eceuropaeu.onmicrosoft.com::626c99dc-7b27-4d04-a42b-100d8fcb0456" providerId="AD" clId="Web-{C0399670-297C-8509-03E8-4614D5807F94}" dt="2024-07-09T05:15:53.266" v="275" actId="20577"/>
          <ac:spMkLst>
            <pc:docMk/>
            <pc:sldMk cId="324515782" sldId="422"/>
            <ac:spMk id="393" creationId="{00000000-0000-0000-0000-000000000000}"/>
          </ac:spMkLst>
        </pc:spChg>
      </pc:sldChg>
      <pc:sldChg chg="addSp delSp modSp">
        <pc:chgData name="nicoleta.pasare" userId="S::nicoleta.pasare_gmail.com#ext#@eceuropaeu.onmicrosoft.com::626c99dc-7b27-4d04-a42b-100d8fcb0456" providerId="AD" clId="Web-{C0399670-297C-8509-03E8-4614D5807F94}" dt="2024-07-09T05:20:00.444" v="328" actId="1076"/>
        <pc:sldMkLst>
          <pc:docMk/>
          <pc:sldMk cId="1558427075" sldId="423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5:15:45.766" v="273" actId="20577"/>
          <ac:spMkLst>
            <pc:docMk/>
            <pc:sldMk cId="1558427075" sldId="423"/>
            <ac:spMk id="393" creationId="{00000000-0000-0000-0000-000000000000}"/>
          </ac:spMkLst>
        </pc:spChg>
        <pc:graphicFrameChg chg="add del mod modGraphic">
          <ac:chgData name="nicoleta.pasare" userId="S::nicoleta.pasare_gmail.com#ext#@eceuropaeu.onmicrosoft.com::626c99dc-7b27-4d04-a42b-100d8fcb0456" providerId="AD" clId="Web-{C0399670-297C-8509-03E8-4614D5807F94}" dt="2024-07-09T05:19:51.257" v="324"/>
          <ac:graphicFrameMkLst>
            <pc:docMk/>
            <pc:sldMk cId="1558427075" sldId="423"/>
            <ac:graphicFrameMk id="3" creationId="{898D6E01-0FDA-1940-5FFF-04514431A584}"/>
          </ac:graphicFrameMkLst>
        </pc:graphicFrameChg>
        <pc:picChg chg="add mod">
          <ac:chgData name="nicoleta.pasare" userId="S::nicoleta.pasare_gmail.com#ext#@eceuropaeu.onmicrosoft.com::626c99dc-7b27-4d04-a42b-100d8fcb0456" providerId="AD" clId="Web-{C0399670-297C-8509-03E8-4614D5807F94}" dt="2024-07-09T05:20:00.444" v="328" actId="1076"/>
          <ac:picMkLst>
            <pc:docMk/>
            <pc:sldMk cId="1558427075" sldId="423"/>
            <ac:picMk id="4" creationId="{FBBF2EA5-190E-F192-2F0E-4C2A27C1A9C1}"/>
          </ac:picMkLst>
        </pc:picChg>
        <pc:picChg chg="del">
          <ac:chgData name="nicoleta.pasare" userId="S::nicoleta.pasare_gmail.com#ext#@eceuropaeu.onmicrosoft.com::626c99dc-7b27-4d04-a42b-100d8fcb0456" providerId="AD" clId="Web-{C0399670-297C-8509-03E8-4614D5807F94}" dt="2024-07-09T05:19:09.896" v="316"/>
          <ac:picMkLst>
            <pc:docMk/>
            <pc:sldMk cId="1558427075" sldId="423"/>
            <ac:picMk id="5" creationId="{79A58368-13E3-231D-40B3-BC88E1A97FA4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C0399670-297C-8509-03E8-4614D5807F94}" dt="2024-07-09T05:22:15.369" v="346" actId="1076"/>
        <pc:sldMkLst>
          <pc:docMk/>
          <pc:sldMk cId="345752245" sldId="424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5:15:50.360" v="274" actId="20577"/>
          <ac:spMkLst>
            <pc:docMk/>
            <pc:sldMk cId="345752245" sldId="424"/>
            <ac:spMk id="393" creationId="{00000000-0000-0000-0000-000000000000}"/>
          </ac:spMkLst>
        </pc:spChg>
        <pc:picChg chg="add del mod">
          <ac:chgData name="nicoleta.pasare" userId="S::nicoleta.pasare_gmail.com#ext#@eceuropaeu.onmicrosoft.com::626c99dc-7b27-4d04-a42b-100d8fcb0456" providerId="AD" clId="Web-{C0399670-297C-8509-03E8-4614D5807F94}" dt="2024-07-09T05:21:53.462" v="338"/>
          <ac:picMkLst>
            <pc:docMk/>
            <pc:sldMk cId="345752245" sldId="424"/>
            <ac:picMk id="2" creationId="{CE37069D-AE64-3A56-A38D-790CBB74305D}"/>
          </ac:picMkLst>
        </pc:picChg>
        <pc:picChg chg="add del mod">
          <ac:chgData name="nicoleta.pasare" userId="S::nicoleta.pasare_gmail.com#ext#@eceuropaeu.onmicrosoft.com::626c99dc-7b27-4d04-a42b-100d8fcb0456" providerId="AD" clId="Web-{C0399670-297C-8509-03E8-4614D5807F94}" dt="2024-07-09T05:21:54.697" v="339"/>
          <ac:picMkLst>
            <pc:docMk/>
            <pc:sldMk cId="345752245" sldId="424"/>
            <ac:picMk id="3" creationId="{679CEAC9-BB68-4AFB-79C0-9D3760053E4B}"/>
          </ac:picMkLst>
        </pc:picChg>
        <pc:picChg chg="del">
          <ac:chgData name="nicoleta.pasare" userId="S::nicoleta.pasare_gmail.com#ext#@eceuropaeu.onmicrosoft.com::626c99dc-7b27-4d04-a42b-100d8fcb0456" providerId="AD" clId="Web-{C0399670-297C-8509-03E8-4614D5807F94}" dt="2024-07-09T05:20:03.288" v="329"/>
          <ac:picMkLst>
            <pc:docMk/>
            <pc:sldMk cId="345752245" sldId="424"/>
            <ac:picMk id="4" creationId="{B576257C-BDB3-DDB0-25F0-7C1AF7636CBE}"/>
          </ac:picMkLst>
        </pc:picChg>
        <pc:picChg chg="add mod">
          <ac:chgData name="nicoleta.pasare" userId="S::nicoleta.pasare_gmail.com#ext#@eceuropaeu.onmicrosoft.com::626c99dc-7b27-4d04-a42b-100d8fcb0456" providerId="AD" clId="Web-{C0399670-297C-8509-03E8-4614D5807F94}" dt="2024-07-09T05:22:15.369" v="346" actId="1076"/>
          <ac:picMkLst>
            <pc:docMk/>
            <pc:sldMk cId="345752245" sldId="424"/>
            <ac:picMk id="5" creationId="{E38F66A3-6226-17C9-407C-E49A8FF5EC61}"/>
          </ac:picMkLst>
        </pc:picChg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14:18.577" v="231"/>
        <pc:sldMkLst>
          <pc:docMk/>
          <pc:sldMk cId="4039808627" sldId="425"/>
        </pc:sldMkLst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14:20.358" v="233"/>
        <pc:sldMkLst>
          <pc:docMk/>
          <pc:sldMk cId="1690206923" sldId="426"/>
        </pc:sldMkLst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14:21.655" v="234"/>
        <pc:sldMkLst>
          <pc:docMk/>
          <pc:sldMk cId="3138664452" sldId="427"/>
        </pc:sldMkLst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14:22.342" v="235"/>
        <pc:sldMkLst>
          <pc:docMk/>
          <pc:sldMk cId="3967685926" sldId="428"/>
        </pc:sldMkLst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14:28.514" v="236"/>
        <pc:sldMkLst>
          <pc:docMk/>
          <pc:sldMk cId="159482945" sldId="429"/>
        </pc:sldMkLst>
      </pc:sldChg>
      <pc:sldChg chg="modSp">
        <pc:chgData name="nicoleta.pasare" userId="S::nicoleta.pasare_gmail.com#ext#@eceuropaeu.onmicrosoft.com::626c99dc-7b27-4d04-a42b-100d8fcb0456" providerId="AD" clId="Web-{C0399670-297C-8509-03E8-4614D5807F94}" dt="2024-07-09T07:34:49.193" v="932" actId="20577"/>
        <pc:sldMkLst>
          <pc:docMk/>
          <pc:sldMk cId="1561670400" sldId="430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7:34:49.193" v="932" actId="20577"/>
          <ac:spMkLst>
            <pc:docMk/>
            <pc:sldMk cId="1561670400" sldId="430"/>
            <ac:spMk id="2" creationId="{B1E21560-3C44-60E4-CBF9-BFA3A6007889}"/>
          </ac:spMkLst>
        </pc:spChg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40:12.931" v="721"/>
        <pc:sldMkLst>
          <pc:docMk/>
          <pc:sldMk cId="1738648679" sldId="431"/>
        </pc:sldMkLst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14:45.155" v="246"/>
        <pc:sldMkLst>
          <pc:docMk/>
          <pc:sldMk cId="1199304522" sldId="433"/>
        </pc:sldMkLst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14:34.311" v="241"/>
        <pc:sldMkLst>
          <pc:docMk/>
          <pc:sldMk cId="1887963641" sldId="434"/>
        </pc:sldMkLst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40:13.556" v="722"/>
        <pc:sldMkLst>
          <pc:docMk/>
          <pc:sldMk cId="69177214" sldId="435"/>
        </pc:sldMkLst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14:33.296" v="240"/>
        <pc:sldMkLst>
          <pc:docMk/>
          <pc:sldMk cId="3068565102" sldId="438"/>
        </pc:sldMkLst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14:34.905" v="242"/>
        <pc:sldMkLst>
          <pc:docMk/>
          <pc:sldMk cId="2928895559" sldId="439"/>
        </pc:sldMkLst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14:36.186" v="243"/>
        <pc:sldMkLst>
          <pc:docMk/>
          <pc:sldMk cId="768363792" sldId="440"/>
        </pc:sldMkLst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14:37.218" v="244"/>
        <pc:sldMkLst>
          <pc:docMk/>
          <pc:sldMk cId="3406686869" sldId="441"/>
        </pc:sldMkLst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40:14.431" v="723"/>
        <pc:sldMkLst>
          <pc:docMk/>
          <pc:sldMk cId="2324257224" sldId="442"/>
        </pc:sldMkLst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40:15.040" v="724"/>
        <pc:sldMkLst>
          <pc:docMk/>
          <pc:sldMk cId="1887509468" sldId="443"/>
        </pc:sldMkLst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40:15.618" v="725"/>
        <pc:sldMkLst>
          <pc:docMk/>
          <pc:sldMk cId="3135328280" sldId="444"/>
        </pc:sldMkLst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40:16.290" v="726"/>
        <pc:sldMkLst>
          <pc:docMk/>
          <pc:sldMk cId="3569254740" sldId="445"/>
        </pc:sldMkLst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22:47.213" v="351"/>
        <pc:sldMkLst>
          <pc:docMk/>
          <pc:sldMk cId="821010549" sldId="446"/>
        </pc:sldMkLst>
      </pc:sldChg>
      <pc:sldChg chg="modSp">
        <pc:chgData name="nicoleta.pasare" userId="S::nicoleta.pasare_gmail.com#ext#@eceuropaeu.onmicrosoft.com::626c99dc-7b27-4d04-a42b-100d8fcb0456" providerId="AD" clId="Web-{C0399670-297C-8509-03E8-4614D5807F94}" dt="2024-07-09T07:40:16.534" v="955" actId="20577"/>
        <pc:sldMkLst>
          <pc:docMk/>
          <pc:sldMk cId="2589190896" sldId="447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7:40:16.534" v="955" actId="20577"/>
          <ac:spMkLst>
            <pc:docMk/>
            <pc:sldMk cId="2589190896" sldId="447"/>
            <ac:spMk id="2" creationId="{B1E21560-3C44-60E4-CBF9-BFA3A6007889}"/>
          </ac:spMkLst>
        </pc:spChg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14:32.405" v="239"/>
        <pc:sldMkLst>
          <pc:docMk/>
          <pc:sldMk cId="2495635819" sldId="448"/>
        </pc:sldMkLst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14:43.515" v="245"/>
        <pc:sldMkLst>
          <pc:docMk/>
          <pc:sldMk cId="3887953467" sldId="449"/>
        </pc:sldMkLst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14:31.749" v="238"/>
        <pc:sldMkLst>
          <pc:docMk/>
          <pc:sldMk cId="3938585231" sldId="450"/>
        </pc:sldMkLst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22:41.588" v="347"/>
        <pc:sldMkLst>
          <pc:docMk/>
          <pc:sldMk cId="3404314169" sldId="451"/>
        </pc:sldMkLst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22:44.791" v="349"/>
        <pc:sldMkLst>
          <pc:docMk/>
          <pc:sldMk cId="2340997845" sldId="452"/>
        </pc:sldMkLst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22:45.588" v="350"/>
        <pc:sldMkLst>
          <pc:docMk/>
          <pc:sldMk cId="983127513" sldId="453"/>
        </pc:sldMkLst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22:48.167" v="352"/>
        <pc:sldMkLst>
          <pc:docMk/>
          <pc:sldMk cId="3338912250" sldId="455"/>
        </pc:sldMkLst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22:48.963" v="354"/>
        <pc:sldMkLst>
          <pc:docMk/>
          <pc:sldMk cId="3540820892" sldId="456"/>
        </pc:sldMkLst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22:48.854" v="353"/>
        <pc:sldMkLst>
          <pc:docMk/>
          <pc:sldMk cId="3475291111" sldId="457"/>
        </pc:sldMkLst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22:50.276" v="356"/>
        <pc:sldMkLst>
          <pc:docMk/>
          <pc:sldMk cId="700719115" sldId="458"/>
        </pc:sldMkLst>
      </pc:sldChg>
      <pc:sldChg chg="del">
        <pc:chgData name="nicoleta.pasare" userId="S::nicoleta.pasare_gmail.com#ext#@eceuropaeu.onmicrosoft.com::626c99dc-7b27-4d04-a42b-100d8fcb0456" providerId="AD" clId="Web-{C0399670-297C-8509-03E8-4614D5807F94}" dt="2024-07-09T05:22:49.463" v="355"/>
        <pc:sldMkLst>
          <pc:docMk/>
          <pc:sldMk cId="1133458607" sldId="459"/>
        </pc:sldMkLst>
      </pc:sldChg>
      <pc:sldChg chg="addSp modSp">
        <pc:chgData name="nicoleta.pasare" userId="S::nicoleta.pasare_gmail.com#ext#@eceuropaeu.onmicrosoft.com::626c99dc-7b27-4d04-a42b-100d8fcb0456" providerId="AD" clId="Web-{C0399670-297C-8509-03E8-4614D5807F94}" dt="2024-07-09T04:58:00.298" v="49" actId="1076"/>
        <pc:sldMkLst>
          <pc:docMk/>
          <pc:sldMk cId="4240118400" sldId="465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4:57:35.813" v="42" actId="20577"/>
          <ac:spMkLst>
            <pc:docMk/>
            <pc:sldMk cId="4240118400" sldId="465"/>
            <ac:spMk id="3" creationId="{F0C9A871-96E3-1D34-7A48-CCE8376B138E}"/>
          </ac:spMkLst>
        </pc:spChg>
        <pc:picChg chg="add mod">
          <ac:chgData name="nicoleta.pasare" userId="S::nicoleta.pasare_gmail.com#ext#@eceuropaeu.onmicrosoft.com::626c99dc-7b27-4d04-a42b-100d8fcb0456" providerId="AD" clId="Web-{C0399670-297C-8509-03E8-4614D5807F94}" dt="2024-07-09T04:58:00.298" v="49" actId="1076"/>
          <ac:picMkLst>
            <pc:docMk/>
            <pc:sldMk cId="4240118400" sldId="465"/>
            <ac:picMk id="2" creationId="{41844683-8D60-2745-9089-CF3725824475}"/>
          </ac:picMkLst>
        </pc:picChg>
      </pc:sldChg>
      <pc:sldChg chg="modSp">
        <pc:chgData name="nicoleta.pasare" userId="S::nicoleta.pasare_gmail.com#ext#@eceuropaeu.onmicrosoft.com::626c99dc-7b27-4d04-a42b-100d8fcb0456" providerId="AD" clId="Web-{C0399670-297C-8509-03E8-4614D5807F94}" dt="2024-07-09T04:57:21.906" v="31" actId="20577"/>
        <pc:sldMkLst>
          <pc:docMk/>
          <pc:sldMk cId="1800813623" sldId="466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4:57:21.906" v="31" actId="20577"/>
          <ac:spMkLst>
            <pc:docMk/>
            <pc:sldMk cId="1800813623" sldId="466"/>
            <ac:spMk id="3" creationId="{F0C9A871-96E3-1D34-7A48-CCE8376B138E}"/>
          </ac:spMkLst>
        </pc:spChg>
      </pc:sldChg>
      <pc:sldChg chg="addSp modSp add replId">
        <pc:chgData name="nicoleta.pasare" userId="S::nicoleta.pasare_gmail.com#ext#@eceuropaeu.onmicrosoft.com::626c99dc-7b27-4d04-a42b-100d8fcb0456" providerId="AD" clId="Web-{C0399670-297C-8509-03E8-4614D5807F94}" dt="2024-07-09T07:15:43.963" v="765" actId="20577"/>
        <pc:sldMkLst>
          <pc:docMk/>
          <pc:sldMk cId="1074341437" sldId="467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7:15:43.963" v="765" actId="20577"/>
          <ac:spMkLst>
            <pc:docMk/>
            <pc:sldMk cId="1074341437" sldId="467"/>
            <ac:spMk id="3" creationId="{F0C9A871-96E3-1D34-7A48-CCE8376B138E}"/>
          </ac:spMkLst>
        </pc:spChg>
        <pc:picChg chg="add mod">
          <ac:chgData name="nicoleta.pasare" userId="S::nicoleta.pasare_gmail.com#ext#@eceuropaeu.onmicrosoft.com::626c99dc-7b27-4d04-a42b-100d8fcb0456" providerId="AD" clId="Web-{C0399670-297C-8509-03E8-4614D5807F94}" dt="2024-07-09T04:58:38.330" v="58" actId="1076"/>
          <ac:picMkLst>
            <pc:docMk/>
            <pc:sldMk cId="1074341437" sldId="467"/>
            <ac:picMk id="2" creationId="{60A6BE6E-565F-F056-68D6-23408A8AA563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0399670-297C-8509-03E8-4614D5807F94}" dt="2024-07-09T07:15:49.854" v="767" actId="20577"/>
        <pc:sldMkLst>
          <pc:docMk/>
          <pc:sldMk cId="3559750704" sldId="468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7:15:49.854" v="767" actId="20577"/>
          <ac:spMkLst>
            <pc:docMk/>
            <pc:sldMk cId="3559750704" sldId="468"/>
            <ac:spMk id="3" creationId="{F0C9A871-96E3-1D34-7A48-CCE8376B138E}"/>
          </ac:spMkLst>
        </pc:spChg>
        <pc:picChg chg="add mod">
          <ac:chgData name="nicoleta.pasare" userId="S::nicoleta.pasare_gmail.com#ext#@eceuropaeu.onmicrosoft.com::626c99dc-7b27-4d04-a42b-100d8fcb0456" providerId="AD" clId="Web-{C0399670-297C-8509-03E8-4614D5807F94}" dt="2024-07-09T04:59:22.065" v="61" actId="14100"/>
          <ac:picMkLst>
            <pc:docMk/>
            <pc:sldMk cId="3559750704" sldId="468"/>
            <ac:picMk id="2" creationId="{FD52288B-EF5B-5AF0-15CA-12DFF6F92360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C0399670-297C-8509-03E8-4614D5807F94}" dt="2024-07-09T07:15:54.886" v="769" actId="20577"/>
        <pc:sldMkLst>
          <pc:docMk/>
          <pc:sldMk cId="784963818" sldId="469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7:15:54.886" v="769" actId="20577"/>
          <ac:spMkLst>
            <pc:docMk/>
            <pc:sldMk cId="784963818" sldId="469"/>
            <ac:spMk id="3" creationId="{F0C9A871-96E3-1D34-7A48-CCE8376B138E}"/>
          </ac:spMkLst>
        </pc:spChg>
        <pc:picChg chg="del">
          <ac:chgData name="nicoleta.pasare" userId="S::nicoleta.pasare_gmail.com#ext#@eceuropaeu.onmicrosoft.com::626c99dc-7b27-4d04-a42b-100d8fcb0456" providerId="AD" clId="Web-{C0399670-297C-8509-03E8-4614D5807F94}" dt="2024-07-09T04:59:43.816" v="72"/>
          <ac:picMkLst>
            <pc:docMk/>
            <pc:sldMk cId="784963818" sldId="469"/>
            <ac:picMk id="2" creationId="{FD52288B-EF5B-5AF0-15CA-12DFF6F92360}"/>
          </ac:picMkLst>
        </pc:picChg>
        <pc:picChg chg="add mod">
          <ac:chgData name="nicoleta.pasare" userId="S::nicoleta.pasare_gmail.com#ext#@eceuropaeu.onmicrosoft.com::626c99dc-7b27-4d04-a42b-100d8fcb0456" providerId="AD" clId="Web-{C0399670-297C-8509-03E8-4614D5807F94}" dt="2024-07-09T05:00:05.144" v="79" actId="1076"/>
          <ac:picMkLst>
            <pc:docMk/>
            <pc:sldMk cId="784963818" sldId="469"/>
            <ac:picMk id="4" creationId="{FFA25826-8018-C9F7-B118-254D13458328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0399670-297C-8509-03E8-4614D5807F94}" dt="2024-07-09T07:16:09.683" v="774" actId="20577"/>
        <pc:sldMkLst>
          <pc:docMk/>
          <pc:sldMk cId="589375872" sldId="470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7:16:09.683" v="774" actId="20577"/>
          <ac:spMkLst>
            <pc:docMk/>
            <pc:sldMk cId="589375872" sldId="470"/>
            <ac:spMk id="3" creationId="{F0C9A871-96E3-1D34-7A48-CCE8376B138E}"/>
          </ac:spMkLst>
        </pc:spChg>
        <pc:picChg chg="add mod">
          <ac:chgData name="nicoleta.pasare" userId="S::nicoleta.pasare_gmail.com#ext#@eceuropaeu.onmicrosoft.com::626c99dc-7b27-4d04-a42b-100d8fcb0456" providerId="AD" clId="Web-{C0399670-297C-8509-03E8-4614D5807F94}" dt="2024-07-09T05:01:21.161" v="105" actId="1076"/>
          <ac:picMkLst>
            <pc:docMk/>
            <pc:sldMk cId="589375872" sldId="470"/>
            <ac:picMk id="2" creationId="{E98E09EC-DF58-2CEA-9AEE-B828F1E5AD69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0399670-297C-8509-03E8-4614D5807F94}" dt="2024-07-09T07:16:18.840" v="776" actId="20577"/>
        <pc:sldMkLst>
          <pc:docMk/>
          <pc:sldMk cId="1328028134" sldId="471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7:16:18.840" v="776" actId="20577"/>
          <ac:spMkLst>
            <pc:docMk/>
            <pc:sldMk cId="1328028134" sldId="471"/>
            <ac:spMk id="3" creationId="{F0C9A871-96E3-1D34-7A48-CCE8376B138E}"/>
          </ac:spMkLst>
        </pc:spChg>
        <pc:picChg chg="add mod">
          <ac:chgData name="nicoleta.pasare" userId="S::nicoleta.pasare_gmail.com#ext#@eceuropaeu.onmicrosoft.com::626c99dc-7b27-4d04-a42b-100d8fcb0456" providerId="AD" clId="Web-{C0399670-297C-8509-03E8-4614D5807F94}" dt="2024-07-09T05:01:59.818" v="121" actId="1076"/>
          <ac:picMkLst>
            <pc:docMk/>
            <pc:sldMk cId="1328028134" sldId="471"/>
            <ac:picMk id="2" creationId="{67BA4B4B-906F-8EF2-C285-785FD61D5A14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0399670-297C-8509-03E8-4614D5807F94}" dt="2024-07-09T07:16:40.387" v="780" actId="20577"/>
        <pc:sldMkLst>
          <pc:docMk/>
          <pc:sldMk cId="1054002146" sldId="472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7:16:40.387" v="780" actId="20577"/>
          <ac:spMkLst>
            <pc:docMk/>
            <pc:sldMk cId="1054002146" sldId="472"/>
            <ac:spMk id="3" creationId="{F0C9A871-96E3-1D34-7A48-CCE8376B138E}"/>
          </ac:spMkLst>
        </pc:spChg>
        <pc:picChg chg="add mod">
          <ac:chgData name="nicoleta.pasare" userId="S::nicoleta.pasare_gmail.com#ext#@eceuropaeu.onmicrosoft.com::626c99dc-7b27-4d04-a42b-100d8fcb0456" providerId="AD" clId="Web-{C0399670-297C-8509-03E8-4614D5807F94}" dt="2024-07-09T05:02:27.069" v="137" actId="1076"/>
          <ac:picMkLst>
            <pc:docMk/>
            <pc:sldMk cId="1054002146" sldId="472"/>
            <ac:picMk id="2" creationId="{DAE2D27F-06B3-DC2D-9E58-104CA6F7C7FA}"/>
          </ac:picMkLst>
        </pc:picChg>
      </pc:sldChg>
      <pc:sldChg chg="addSp modSp add ord replId">
        <pc:chgData name="nicoleta.pasare" userId="S::nicoleta.pasare_gmail.com#ext#@eceuropaeu.onmicrosoft.com::626c99dc-7b27-4d04-a42b-100d8fcb0456" providerId="AD" clId="Web-{C0399670-297C-8509-03E8-4614D5807F94}" dt="2024-07-09T07:18:03.328" v="782" actId="20577"/>
        <pc:sldMkLst>
          <pc:docMk/>
          <pc:sldMk cId="2493266217" sldId="473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5:13:45.685" v="230" actId="20577"/>
          <ac:spMkLst>
            <pc:docMk/>
            <pc:sldMk cId="2493266217" sldId="473"/>
            <ac:spMk id="3" creationId="{F0C9A871-96E3-1D34-7A48-CCE8376B138E}"/>
          </ac:spMkLst>
        </pc:spChg>
        <pc:spChg chg="add mod">
          <ac:chgData name="nicoleta.pasare" userId="S::nicoleta.pasare_gmail.com#ext#@eceuropaeu.onmicrosoft.com::626c99dc-7b27-4d04-a42b-100d8fcb0456" providerId="AD" clId="Web-{C0399670-297C-8509-03E8-4614D5807F94}" dt="2024-07-09T07:18:03.328" v="782" actId="20577"/>
          <ac:spMkLst>
            <pc:docMk/>
            <pc:sldMk cId="2493266217" sldId="473"/>
            <ac:spMk id="4" creationId="{C183EB68-5F7C-7580-8722-21C2E3B304A1}"/>
          </ac:spMkLst>
        </pc:spChg>
      </pc:sldChg>
      <pc:sldChg chg="addSp delSp modSp add replId">
        <pc:chgData name="nicoleta.pasare" userId="S::nicoleta.pasare_gmail.com#ext#@eceuropaeu.onmicrosoft.com::626c99dc-7b27-4d04-a42b-100d8fcb0456" providerId="AD" clId="Web-{C0399670-297C-8509-03E8-4614D5807F94}" dt="2024-07-09T05:32:42.293" v="530" actId="1076"/>
        <pc:sldMkLst>
          <pc:docMk/>
          <pc:sldMk cId="36108291" sldId="474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5:32:33.262" v="527" actId="20577"/>
          <ac:spMkLst>
            <pc:docMk/>
            <pc:sldMk cId="36108291" sldId="474"/>
            <ac:spMk id="393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C0399670-297C-8509-03E8-4614D5807F94}" dt="2024-07-09T05:32:42.293" v="530" actId="1076"/>
          <ac:picMkLst>
            <pc:docMk/>
            <pc:sldMk cId="36108291" sldId="474"/>
            <ac:picMk id="2" creationId="{9AC80895-DFBA-0437-1E07-8752E1A89B44}"/>
          </ac:picMkLst>
        </pc:picChg>
        <pc:picChg chg="del">
          <ac:chgData name="nicoleta.pasare" userId="S::nicoleta.pasare_gmail.com#ext#@eceuropaeu.onmicrosoft.com::626c99dc-7b27-4d04-a42b-100d8fcb0456" providerId="AD" clId="Web-{C0399670-297C-8509-03E8-4614D5807F94}" dt="2024-07-09T05:32:18.480" v="518"/>
          <ac:picMkLst>
            <pc:docMk/>
            <pc:sldMk cId="36108291" sldId="474"/>
            <ac:picMk id="3" creationId="{5A23BA00-6BB1-A33D-600A-C34C25FBA083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0399670-297C-8509-03E8-4614D5807F94}" dt="2024-07-09T05:33:30.216" v="561" actId="20577"/>
        <pc:sldMkLst>
          <pc:docMk/>
          <pc:sldMk cId="2232648890" sldId="475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5:33:30.216" v="561" actId="20577"/>
          <ac:spMkLst>
            <pc:docMk/>
            <pc:sldMk cId="2232648890" sldId="475"/>
            <ac:spMk id="393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C0399670-297C-8509-03E8-4614D5807F94}" dt="2024-07-09T05:33:25.763" v="556" actId="1076"/>
          <ac:picMkLst>
            <pc:docMk/>
            <pc:sldMk cId="2232648890" sldId="475"/>
            <ac:picMk id="2" creationId="{58860CC6-1161-E11A-5644-8453B7AB55A2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0399670-297C-8509-03E8-4614D5807F94}" dt="2024-07-09T05:33:11.512" v="552" actId="1076"/>
        <pc:sldMkLst>
          <pc:docMk/>
          <pc:sldMk cId="1797818278" sldId="476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5:32:57.746" v="546" actId="20577"/>
          <ac:spMkLst>
            <pc:docMk/>
            <pc:sldMk cId="1797818278" sldId="476"/>
            <ac:spMk id="393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C0399670-297C-8509-03E8-4614D5807F94}" dt="2024-07-09T05:33:11.512" v="552" actId="1076"/>
          <ac:picMkLst>
            <pc:docMk/>
            <pc:sldMk cId="1797818278" sldId="476"/>
            <ac:picMk id="2" creationId="{ED57341E-BD4F-08D6-E4C5-45A45333EEFD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0399670-297C-8509-03E8-4614D5807F94}" dt="2024-07-09T05:33:48.701" v="569" actId="20577"/>
        <pc:sldMkLst>
          <pc:docMk/>
          <pc:sldMk cId="3977056634" sldId="477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5:33:48.701" v="569" actId="20577"/>
          <ac:spMkLst>
            <pc:docMk/>
            <pc:sldMk cId="3977056634" sldId="477"/>
            <ac:spMk id="393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C0399670-297C-8509-03E8-4614D5807F94}" dt="2024-07-09T05:33:41.450" v="565" actId="1076"/>
          <ac:picMkLst>
            <pc:docMk/>
            <pc:sldMk cId="3977056634" sldId="477"/>
            <ac:picMk id="2" creationId="{1891A0F0-BC2C-4FFC-C3F9-1D6D137D00B9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C0399670-297C-8509-03E8-4614D5807F94}" dt="2024-07-09T05:34:31.280" v="595" actId="1076"/>
        <pc:sldMkLst>
          <pc:docMk/>
          <pc:sldMk cId="2723171297" sldId="478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5:34:24.092" v="592" actId="20577"/>
          <ac:spMkLst>
            <pc:docMk/>
            <pc:sldMk cId="2723171297" sldId="478"/>
            <ac:spMk id="393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C0399670-297C-8509-03E8-4614D5807F94}" dt="2024-07-09T05:33:58.201" v="573"/>
          <ac:picMkLst>
            <pc:docMk/>
            <pc:sldMk cId="2723171297" sldId="478"/>
            <ac:picMk id="2" creationId="{1891A0F0-BC2C-4FFC-C3F9-1D6D137D00B9}"/>
          </ac:picMkLst>
        </pc:picChg>
        <pc:picChg chg="add mod">
          <ac:chgData name="nicoleta.pasare" userId="S::nicoleta.pasare_gmail.com#ext#@eceuropaeu.onmicrosoft.com::626c99dc-7b27-4d04-a42b-100d8fcb0456" providerId="AD" clId="Web-{C0399670-297C-8509-03E8-4614D5807F94}" dt="2024-07-09T05:34:31.280" v="595" actId="1076"/>
          <ac:picMkLst>
            <pc:docMk/>
            <pc:sldMk cId="2723171297" sldId="478"/>
            <ac:picMk id="3" creationId="{F0265AD8-04D2-9928-BA12-A0297597EA94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0399670-297C-8509-03E8-4614D5807F94}" dt="2024-07-09T05:34:48.796" v="608" actId="20577"/>
        <pc:sldMkLst>
          <pc:docMk/>
          <pc:sldMk cId="3576093784" sldId="479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5:34:48.796" v="608" actId="20577"/>
          <ac:spMkLst>
            <pc:docMk/>
            <pc:sldMk cId="3576093784" sldId="479"/>
            <ac:spMk id="393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C0399670-297C-8509-03E8-4614D5807F94}" dt="2024-07-09T05:34:44.999" v="601" actId="1076"/>
          <ac:picMkLst>
            <pc:docMk/>
            <pc:sldMk cId="3576093784" sldId="479"/>
            <ac:picMk id="2" creationId="{F3997F18-9547-3716-C83A-A4444460B5BB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0399670-297C-8509-03E8-4614D5807F94}" dt="2024-07-09T05:35:10.249" v="624" actId="1076"/>
        <pc:sldMkLst>
          <pc:docMk/>
          <pc:sldMk cId="2846871045" sldId="480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5:34:57.296" v="621" actId="20577"/>
          <ac:spMkLst>
            <pc:docMk/>
            <pc:sldMk cId="2846871045" sldId="480"/>
            <ac:spMk id="393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C0399670-297C-8509-03E8-4614D5807F94}" dt="2024-07-09T05:35:10.249" v="624" actId="1076"/>
          <ac:picMkLst>
            <pc:docMk/>
            <pc:sldMk cId="2846871045" sldId="480"/>
            <ac:picMk id="2" creationId="{D94277B7-471F-A6F8-A720-C1F6B5959497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0399670-297C-8509-03E8-4614D5807F94}" dt="2024-07-09T05:35:32.843" v="636" actId="1076"/>
        <pc:sldMkLst>
          <pc:docMk/>
          <pc:sldMk cId="3186441094" sldId="481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5:35:15.702" v="628" actId="20577"/>
          <ac:spMkLst>
            <pc:docMk/>
            <pc:sldMk cId="3186441094" sldId="481"/>
            <ac:spMk id="393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C0399670-297C-8509-03E8-4614D5807F94}" dt="2024-07-09T05:35:32.843" v="636" actId="1076"/>
          <ac:picMkLst>
            <pc:docMk/>
            <pc:sldMk cId="3186441094" sldId="481"/>
            <ac:picMk id="2" creationId="{04190E43-F35D-A655-AF6A-1E554FC59AC8}"/>
          </ac:picMkLst>
        </pc:picChg>
      </pc:sldChg>
      <pc:sldChg chg="add replId">
        <pc:chgData name="nicoleta.pasare" userId="S::nicoleta.pasare_gmail.com#ext#@eceuropaeu.onmicrosoft.com::626c99dc-7b27-4d04-a42b-100d8fcb0456" providerId="AD" clId="Web-{C0399670-297C-8509-03E8-4614D5807F94}" dt="2024-07-09T05:38:59.429" v="684"/>
        <pc:sldMkLst>
          <pc:docMk/>
          <pc:sldMk cId="2309975865" sldId="482"/>
        </pc:sldMkLst>
      </pc:sldChg>
      <pc:sldChg chg="addSp delSp modSp add ord replId">
        <pc:chgData name="nicoleta.pasare" userId="S::nicoleta.pasare_gmail.com#ext#@eceuropaeu.onmicrosoft.com::626c99dc-7b27-4d04-a42b-100d8fcb0456" providerId="AD" clId="Web-{C0399670-297C-8509-03E8-4614D5807F94}" dt="2024-07-09T07:34:44.975" v="930" actId="20577"/>
        <pc:sldMkLst>
          <pc:docMk/>
          <pc:sldMk cId="107511397" sldId="483"/>
        </pc:sldMkLst>
        <pc:spChg chg="add mod">
          <ac:chgData name="nicoleta.pasare" userId="S::nicoleta.pasare_gmail.com#ext#@eceuropaeu.onmicrosoft.com::626c99dc-7b27-4d04-a42b-100d8fcb0456" providerId="AD" clId="Web-{C0399670-297C-8509-03E8-4614D5807F94}" dt="2024-07-09T07:34:11.661" v="919" actId="20577"/>
          <ac:spMkLst>
            <pc:docMk/>
            <pc:sldMk cId="107511397" sldId="483"/>
            <ac:spMk id="3" creationId="{0BAE6F3A-E535-4B5F-0706-39EA7EC2CF38}"/>
          </ac:spMkLst>
        </pc:spChg>
        <pc:spChg chg="mod">
          <ac:chgData name="nicoleta.pasare" userId="S::nicoleta.pasare_gmail.com#ext#@eceuropaeu.onmicrosoft.com::626c99dc-7b27-4d04-a42b-100d8fcb0456" providerId="AD" clId="Web-{C0399670-297C-8509-03E8-4614D5807F94}" dt="2024-07-09T07:34:44.975" v="930" actId="20577"/>
          <ac:spMkLst>
            <pc:docMk/>
            <pc:sldMk cId="107511397" sldId="483"/>
            <ac:spMk id="393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C0399670-297C-8509-03E8-4614D5807F94}" dt="2024-07-09T07:28:04.569" v="799"/>
          <ac:picMkLst>
            <pc:docMk/>
            <pc:sldMk cId="107511397" sldId="483"/>
            <ac:picMk id="2" creationId="{04190E43-F35D-A655-AF6A-1E554FC59AC8}"/>
          </ac:picMkLst>
        </pc:picChg>
      </pc:sldChg>
      <pc:sldChg chg="add del replId">
        <pc:chgData name="nicoleta.pasare" userId="S::nicoleta.pasare_gmail.com#ext#@eceuropaeu.onmicrosoft.com::626c99dc-7b27-4d04-a42b-100d8fcb0456" providerId="AD" clId="Web-{C0399670-297C-8509-03E8-4614D5807F94}" dt="2024-07-09T07:27:39.459" v="794"/>
        <pc:sldMkLst>
          <pc:docMk/>
          <pc:sldMk cId="3221020340" sldId="483"/>
        </pc:sldMkLst>
      </pc:sldChg>
      <pc:sldChg chg="add del replId">
        <pc:chgData name="nicoleta.pasare" userId="S::nicoleta.pasare_gmail.com#ext#@eceuropaeu.onmicrosoft.com::626c99dc-7b27-4d04-a42b-100d8fcb0456" providerId="AD" clId="Web-{C0399670-297C-8509-03E8-4614D5807F94}" dt="2024-07-09T07:33:20.628" v="899"/>
        <pc:sldMkLst>
          <pc:docMk/>
          <pc:sldMk cId="211305468" sldId="484"/>
        </pc:sldMkLst>
      </pc:sldChg>
      <pc:sldChg chg="add del replId">
        <pc:chgData name="nicoleta.pasare" userId="S::nicoleta.pasare_gmail.com#ext#@eceuropaeu.onmicrosoft.com::626c99dc-7b27-4d04-a42b-100d8fcb0456" providerId="AD" clId="Web-{C0399670-297C-8509-03E8-4614D5807F94}" dt="2024-07-09T07:33:21.753" v="900"/>
        <pc:sldMkLst>
          <pc:docMk/>
          <pc:sldMk cId="2885623311" sldId="485"/>
        </pc:sldMkLst>
      </pc:sldChg>
      <pc:sldChg chg="modSp add replId">
        <pc:chgData name="nicoleta.pasare" userId="S::nicoleta.pasare_gmail.com#ext#@eceuropaeu.onmicrosoft.com::626c99dc-7b27-4d04-a42b-100d8fcb0456" providerId="AD" clId="Web-{C0399670-297C-8509-03E8-4614D5807F94}" dt="2024-07-09T07:33:28.784" v="902" actId="20577"/>
        <pc:sldMkLst>
          <pc:docMk/>
          <pc:sldMk cId="81255627" sldId="486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7:33:28.784" v="902" actId="20577"/>
          <ac:spMkLst>
            <pc:docMk/>
            <pc:sldMk cId="81255627" sldId="486"/>
            <ac:spMk id="393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C0399670-297C-8509-03E8-4614D5807F94}" dt="2024-07-09T07:33:32.378" v="903" actId="20577"/>
        <pc:sldMkLst>
          <pc:docMk/>
          <pc:sldMk cId="2429582427" sldId="487"/>
        </pc:sldMkLst>
        <pc:spChg chg="mod">
          <ac:chgData name="nicoleta.pasare" userId="S::nicoleta.pasare_gmail.com#ext#@eceuropaeu.onmicrosoft.com::626c99dc-7b27-4d04-a42b-100d8fcb0456" providerId="AD" clId="Web-{C0399670-297C-8509-03E8-4614D5807F94}" dt="2024-07-09T07:33:32.378" v="903" actId="20577"/>
          <ac:spMkLst>
            <pc:docMk/>
            <pc:sldMk cId="2429582427" sldId="487"/>
            <ac:spMk id="393" creationId="{00000000-0000-0000-0000-000000000000}"/>
          </ac:spMkLst>
        </pc:spChg>
      </pc:sldChg>
    </pc:docChg>
  </pc:docChgLst>
  <pc:docChgLst>
    <pc:chgData name="nicoleta.pasare" userId="S::nicoleta.pasare_gmail.com#ext#@eceuropaeu.onmicrosoft.com::626c99dc-7b27-4d04-a42b-100d8fcb0456" providerId="AD" clId="Web-{D200C840-0335-7AFC-5004-5040769FDFB0}"/>
    <pc:docChg chg="addSld delSld modSld">
      <pc:chgData name="nicoleta.pasare" userId="S::nicoleta.pasare_gmail.com#ext#@eceuropaeu.onmicrosoft.com::626c99dc-7b27-4d04-a42b-100d8fcb0456" providerId="AD" clId="Web-{D200C840-0335-7AFC-5004-5040769FDFB0}" dt="2024-07-09T10:30:15.461" v="139" actId="1076"/>
      <pc:docMkLst>
        <pc:docMk/>
      </pc:docMkLst>
      <pc:sldChg chg="modSp">
        <pc:chgData name="nicoleta.pasare" userId="S::nicoleta.pasare_gmail.com#ext#@eceuropaeu.onmicrosoft.com::626c99dc-7b27-4d04-a42b-100d8fcb0456" providerId="AD" clId="Web-{D200C840-0335-7AFC-5004-5040769FDFB0}" dt="2024-07-09T10:25:17.877" v="81" actId="20577"/>
        <pc:sldMkLst>
          <pc:docMk/>
          <pc:sldMk cId="107511397" sldId="483"/>
        </pc:sldMkLst>
        <pc:spChg chg="mod">
          <ac:chgData name="nicoleta.pasare" userId="S::nicoleta.pasare_gmail.com#ext#@eceuropaeu.onmicrosoft.com::626c99dc-7b27-4d04-a42b-100d8fcb0456" providerId="AD" clId="Web-{D200C840-0335-7AFC-5004-5040769FDFB0}" dt="2024-07-09T10:25:17.877" v="81" actId="20577"/>
          <ac:spMkLst>
            <pc:docMk/>
            <pc:sldMk cId="107511397" sldId="483"/>
            <ac:spMk id="3" creationId="{0BAE6F3A-E535-4B5F-0706-39EA7EC2CF38}"/>
          </ac:spMkLst>
        </pc:spChg>
      </pc:sldChg>
      <pc:sldChg chg="addSp modSp">
        <pc:chgData name="nicoleta.pasare" userId="S::nicoleta.pasare_gmail.com#ext#@eceuropaeu.onmicrosoft.com::626c99dc-7b27-4d04-a42b-100d8fcb0456" providerId="AD" clId="Web-{D200C840-0335-7AFC-5004-5040769FDFB0}" dt="2024-07-09T10:27:17.823" v="103" actId="1076"/>
        <pc:sldMkLst>
          <pc:docMk/>
          <pc:sldMk cId="81255627" sldId="486"/>
        </pc:sldMkLst>
        <pc:spChg chg="mod">
          <ac:chgData name="nicoleta.pasare" userId="S::nicoleta.pasare_gmail.com#ext#@eceuropaeu.onmicrosoft.com::626c99dc-7b27-4d04-a42b-100d8fcb0456" providerId="AD" clId="Web-{D200C840-0335-7AFC-5004-5040769FDFB0}" dt="2024-07-09T10:24:25.138" v="60" actId="20577"/>
          <ac:spMkLst>
            <pc:docMk/>
            <pc:sldMk cId="81255627" sldId="486"/>
            <ac:spMk id="393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D200C840-0335-7AFC-5004-5040769FDFB0}" dt="2024-07-09T10:27:17.823" v="103" actId="1076"/>
          <ac:picMkLst>
            <pc:docMk/>
            <pc:sldMk cId="81255627" sldId="486"/>
            <ac:picMk id="2" creationId="{A0FC6CCA-C310-B707-F874-28B48405FE67}"/>
          </ac:picMkLst>
        </pc:picChg>
      </pc:sldChg>
      <pc:sldChg chg="addSp modSp">
        <pc:chgData name="nicoleta.pasare" userId="S::nicoleta.pasare_gmail.com#ext#@eceuropaeu.onmicrosoft.com::626c99dc-7b27-4d04-a42b-100d8fcb0456" providerId="AD" clId="Web-{D200C840-0335-7AFC-5004-5040769FDFB0}" dt="2024-07-09T10:27:44.231" v="109" actId="1076"/>
        <pc:sldMkLst>
          <pc:docMk/>
          <pc:sldMk cId="2429582427" sldId="487"/>
        </pc:sldMkLst>
        <pc:spChg chg="mod">
          <ac:chgData name="nicoleta.pasare" userId="S::nicoleta.pasare_gmail.com#ext#@eceuropaeu.onmicrosoft.com::626c99dc-7b27-4d04-a42b-100d8fcb0456" providerId="AD" clId="Web-{D200C840-0335-7AFC-5004-5040769FDFB0}" dt="2024-07-09T10:24:20.576" v="56" actId="20577"/>
          <ac:spMkLst>
            <pc:docMk/>
            <pc:sldMk cId="2429582427" sldId="487"/>
            <ac:spMk id="393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D200C840-0335-7AFC-5004-5040769FDFB0}" dt="2024-07-09T10:27:44.231" v="109" actId="1076"/>
          <ac:picMkLst>
            <pc:docMk/>
            <pc:sldMk cId="2429582427" sldId="487"/>
            <ac:picMk id="2" creationId="{365A07AB-A749-5B50-96D6-0FC20ABA93E2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D200C840-0335-7AFC-5004-5040769FDFB0}" dt="2024-07-09T10:28:00.686" v="114" actId="1076"/>
        <pc:sldMkLst>
          <pc:docMk/>
          <pc:sldMk cId="913816795" sldId="488"/>
        </pc:sldMkLst>
        <pc:spChg chg="mod">
          <ac:chgData name="nicoleta.pasare" userId="S::nicoleta.pasare_gmail.com#ext#@eceuropaeu.onmicrosoft.com::626c99dc-7b27-4d04-a42b-100d8fcb0456" providerId="AD" clId="Web-{D200C840-0335-7AFC-5004-5040769FDFB0}" dt="2024-07-09T10:24:17.591" v="55" actId="20577"/>
          <ac:spMkLst>
            <pc:docMk/>
            <pc:sldMk cId="913816795" sldId="488"/>
            <ac:spMk id="393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D200C840-0335-7AFC-5004-5040769FDFB0}" dt="2024-07-09T10:28:00.686" v="114" actId="1076"/>
          <ac:picMkLst>
            <pc:docMk/>
            <pc:sldMk cId="913816795" sldId="488"/>
            <ac:picMk id="2" creationId="{7F69F813-026F-A26D-22D3-D7A32EB7F1CC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D200C840-0335-7AFC-5004-5040769FDFB0}" dt="2024-07-09T10:29:30.942" v="127" actId="20577"/>
        <pc:sldMkLst>
          <pc:docMk/>
          <pc:sldMk cId="2168105156" sldId="489"/>
        </pc:sldMkLst>
        <pc:spChg chg="mod">
          <ac:chgData name="nicoleta.pasare" userId="S::nicoleta.pasare_gmail.com#ext#@eceuropaeu.onmicrosoft.com::626c99dc-7b27-4d04-a42b-100d8fcb0456" providerId="AD" clId="Web-{D200C840-0335-7AFC-5004-5040769FDFB0}" dt="2024-07-09T10:29:30.942" v="127" actId="20577"/>
          <ac:spMkLst>
            <pc:docMk/>
            <pc:sldMk cId="2168105156" sldId="489"/>
            <ac:spMk id="393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D200C840-0335-7AFC-5004-5040769FDFB0}" dt="2024-07-09T10:28:56.815" v="121" actId="1076"/>
          <ac:picMkLst>
            <pc:docMk/>
            <pc:sldMk cId="2168105156" sldId="489"/>
            <ac:picMk id="2" creationId="{D9CCD836-A98E-6DD8-6A76-0F8DE560D087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D200C840-0335-7AFC-5004-5040769FDFB0}" dt="2024-07-09T10:29:57.476" v="133" actId="1076"/>
        <pc:sldMkLst>
          <pc:docMk/>
          <pc:sldMk cId="3703105729" sldId="490"/>
        </pc:sldMkLst>
        <pc:spChg chg="mod">
          <ac:chgData name="nicoleta.pasare" userId="S::nicoleta.pasare_gmail.com#ext#@eceuropaeu.onmicrosoft.com::626c99dc-7b27-4d04-a42b-100d8fcb0456" providerId="AD" clId="Web-{D200C840-0335-7AFC-5004-5040769FDFB0}" dt="2024-07-09T10:25:47.941" v="91" actId="20577"/>
          <ac:spMkLst>
            <pc:docMk/>
            <pc:sldMk cId="3703105729" sldId="490"/>
            <ac:spMk id="393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D200C840-0335-7AFC-5004-5040769FDFB0}" dt="2024-07-09T10:29:57.476" v="133" actId="1076"/>
          <ac:picMkLst>
            <pc:docMk/>
            <pc:sldMk cId="3703105729" sldId="490"/>
            <ac:picMk id="2" creationId="{D7E68DB0-C25C-0F91-A53B-DD4316BB443C}"/>
          </ac:picMkLst>
        </pc:picChg>
      </pc:sldChg>
      <pc:sldChg chg="add del replId">
        <pc:chgData name="nicoleta.pasare" userId="S::nicoleta.pasare_gmail.com#ext#@eceuropaeu.onmicrosoft.com::626c99dc-7b27-4d04-a42b-100d8fcb0456" providerId="AD" clId="Web-{D200C840-0335-7AFC-5004-5040769FDFB0}" dt="2024-07-09T10:29:34.255" v="128"/>
        <pc:sldMkLst>
          <pc:docMk/>
          <pc:sldMk cId="1082228478" sldId="491"/>
        </pc:sldMkLst>
      </pc:sldChg>
      <pc:sldChg chg="addSp modSp add replId">
        <pc:chgData name="nicoleta.pasare" userId="S::nicoleta.pasare_gmail.com#ext#@eceuropaeu.onmicrosoft.com::626c99dc-7b27-4d04-a42b-100d8fcb0456" providerId="AD" clId="Web-{D200C840-0335-7AFC-5004-5040769FDFB0}" dt="2024-07-09T10:30:15.461" v="139" actId="1076"/>
        <pc:sldMkLst>
          <pc:docMk/>
          <pc:sldMk cId="4036591773" sldId="492"/>
        </pc:sldMkLst>
        <pc:spChg chg="mod">
          <ac:chgData name="nicoleta.pasare" userId="S::nicoleta.pasare_gmail.com#ext#@eceuropaeu.onmicrosoft.com::626c99dc-7b27-4d04-a42b-100d8fcb0456" providerId="AD" clId="Web-{D200C840-0335-7AFC-5004-5040769FDFB0}" dt="2024-07-09T10:26:42.367" v="98" actId="20577"/>
          <ac:spMkLst>
            <pc:docMk/>
            <pc:sldMk cId="4036591773" sldId="492"/>
            <ac:spMk id="393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D200C840-0335-7AFC-5004-5040769FDFB0}" dt="2024-07-09T10:30:15.461" v="139" actId="1076"/>
          <ac:picMkLst>
            <pc:docMk/>
            <pc:sldMk cId="4036591773" sldId="492"/>
            <ac:picMk id="2" creationId="{6863B242-8FE4-3AF1-431C-F5B044F35933}"/>
          </ac:picMkLst>
        </pc:picChg>
      </pc:sldChg>
    </pc:docChg>
  </pc:docChgLst>
  <pc:docChgLst>
    <pc:chgData clId="Web-{759C2509-FCD1-6375-61B6-9EE4038DD274}"/>
    <pc:docChg chg="modSld">
      <pc:chgData name="" userId="" providerId="" clId="Web-{759C2509-FCD1-6375-61B6-9EE4038DD274}" dt="2023-09-29T13:42:23.268" v="2" actId="20577"/>
      <pc:docMkLst>
        <pc:docMk/>
      </pc:docMkLst>
      <pc:sldChg chg="modSp">
        <pc:chgData name="" userId="" providerId="" clId="Web-{759C2509-FCD1-6375-61B6-9EE4038DD274}" dt="2023-09-29T13:42:23.268" v="2" actId="20577"/>
        <pc:sldMkLst>
          <pc:docMk/>
          <pc:sldMk cId="0" sldId="256"/>
        </pc:sldMkLst>
        <pc:spChg chg="mod">
          <ac:chgData name="" userId="" providerId="" clId="Web-{759C2509-FCD1-6375-61B6-9EE4038DD274}" dt="2023-09-29T13:42:23.268" v="2" actId="20577"/>
          <ac:spMkLst>
            <pc:docMk/>
            <pc:sldMk cId="0" sldId="256"/>
            <ac:spMk id="388" creationId="{00000000-0000-0000-0000-000000000000}"/>
          </ac:spMkLst>
        </pc:spChg>
      </pc:sldChg>
    </pc:docChg>
  </pc:docChgLst>
  <pc:docChgLst>
    <pc:chgData name="nicoleta.pasare" userId="S::nicoleta.pasare_gmail.com#ext#@eceuropaeu.onmicrosoft.com::626c99dc-7b27-4d04-a42b-100d8fcb0456" providerId="AD" clId="Web-{B31669D2-54EE-4125-BFBA-E12A785BDFBE}"/>
    <pc:docChg chg="modSld">
      <pc:chgData name="nicoleta.pasare" userId="S::nicoleta.pasare_gmail.com#ext#@eceuropaeu.onmicrosoft.com::626c99dc-7b27-4d04-a42b-100d8fcb0456" providerId="AD" clId="Web-{B31669D2-54EE-4125-BFBA-E12A785BDFBE}" dt="2023-10-03T08:31:17.510" v="3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B31669D2-54EE-4125-BFBA-E12A785BDFBE}" dt="2023-10-03T08:31:17.510" v="3" actId="20577"/>
        <pc:sldMkLst>
          <pc:docMk/>
          <pc:sldMk cId="0" sldId="256"/>
        </pc:sldMkLst>
        <pc:spChg chg="mod">
          <ac:chgData name="nicoleta.pasare" userId="S::nicoleta.pasare_gmail.com#ext#@eceuropaeu.onmicrosoft.com::626c99dc-7b27-4d04-a42b-100d8fcb0456" providerId="AD" clId="Web-{B31669D2-54EE-4125-BFBA-E12A785BDFBE}" dt="2023-10-03T08:31:17.510" v="3" actId="20577"/>
          <ac:spMkLst>
            <pc:docMk/>
            <pc:sldMk cId="0" sldId="256"/>
            <ac:spMk id="388" creationId="{00000000-0000-0000-0000-000000000000}"/>
          </ac:spMkLst>
        </pc:spChg>
      </pc:sldChg>
    </pc:docChg>
  </pc:docChgLst>
  <pc:docChgLst>
    <pc:chgData name="nicoleta.pasare" userId="S::nicoleta.pasare_gmail.com#ext#@eceuropaeu.onmicrosoft.com::626c99dc-7b27-4d04-a42b-100d8fcb0456" providerId="AD" clId="Web-{A2554631-14A0-4D6E-FD68-AB59200F7285}"/>
    <pc:docChg chg="modSld">
      <pc:chgData name="nicoleta.pasare" userId="S::nicoleta.pasare_gmail.com#ext#@eceuropaeu.onmicrosoft.com::626c99dc-7b27-4d04-a42b-100d8fcb0456" providerId="AD" clId="Web-{A2554631-14A0-4D6E-FD68-AB59200F7285}" dt="2023-10-03T12:21:57.333" v="0" actId="1076"/>
      <pc:docMkLst>
        <pc:docMk/>
      </pc:docMkLst>
      <pc:sldChg chg="modSp">
        <pc:chgData name="nicoleta.pasare" userId="S::nicoleta.pasare_gmail.com#ext#@eceuropaeu.onmicrosoft.com::626c99dc-7b27-4d04-a42b-100d8fcb0456" providerId="AD" clId="Web-{A2554631-14A0-4D6E-FD68-AB59200F7285}" dt="2023-10-03T12:21:57.333" v="0" actId="1076"/>
        <pc:sldMkLst>
          <pc:docMk/>
          <pc:sldMk cId="1738648679" sldId="431"/>
        </pc:sldMkLst>
        <pc:spChg chg="mod">
          <ac:chgData name="nicoleta.pasare" userId="S::nicoleta.pasare_gmail.com#ext#@eceuropaeu.onmicrosoft.com::626c99dc-7b27-4d04-a42b-100d8fcb0456" providerId="AD" clId="Web-{A2554631-14A0-4D6E-FD68-AB59200F7285}" dt="2023-10-03T12:21:57.333" v="0" actId="1076"/>
          <ac:spMkLst>
            <pc:docMk/>
            <pc:sldMk cId="1738648679" sldId="431"/>
            <ac:spMk id="5" creationId="{C33CE90E-A17A-837D-6A12-84A8F66A07C5}"/>
          </ac:spMkLst>
        </pc:spChg>
      </pc:sldChg>
    </pc:docChg>
  </pc:docChgLst>
  <pc:docChgLst>
    <pc:chgData name="nicoleta.pasare" userId="S::nicoleta.pasare_gmail.com#ext#@eceuropaeu.onmicrosoft.com::626c99dc-7b27-4d04-a42b-100d8fcb0456" providerId="AD" clId="Web-{759C2509-FCD1-6375-61B6-9EE4038DD274}"/>
    <pc:docChg chg="addSld modSld sldOrd">
      <pc:chgData name="nicoleta.pasare" userId="S::nicoleta.pasare_gmail.com#ext#@eceuropaeu.onmicrosoft.com::626c99dc-7b27-4d04-a42b-100d8fcb0456" providerId="AD" clId="Web-{759C2509-FCD1-6375-61B6-9EE4038DD274}" dt="2023-09-29T14:41:49.093" v="161"/>
      <pc:docMkLst>
        <pc:docMk/>
      </pc:docMkLst>
      <pc:sldChg chg="delSp modSp">
        <pc:chgData name="nicoleta.pasare" userId="S::nicoleta.pasare_gmail.com#ext#@eceuropaeu.onmicrosoft.com::626c99dc-7b27-4d04-a42b-100d8fcb0456" providerId="AD" clId="Web-{759C2509-FCD1-6375-61B6-9EE4038DD274}" dt="2023-09-29T14:41:49.093" v="161"/>
        <pc:sldMkLst>
          <pc:docMk/>
          <pc:sldMk cId="998686498" sldId="265"/>
        </pc:sldMkLst>
        <pc:spChg chg="del mod">
          <ac:chgData name="nicoleta.pasare" userId="S::nicoleta.pasare_gmail.com#ext#@eceuropaeu.onmicrosoft.com::626c99dc-7b27-4d04-a42b-100d8fcb0456" providerId="AD" clId="Web-{759C2509-FCD1-6375-61B6-9EE4038DD274}" dt="2023-09-29T14:41:49.093" v="161"/>
          <ac:spMkLst>
            <pc:docMk/>
            <pc:sldMk cId="998686498" sldId="265"/>
            <ac:spMk id="2" creationId="{83BA2D5E-AE83-2EA7-62A7-E3426489BEA0}"/>
          </ac:spMkLst>
        </pc:spChg>
      </pc:sldChg>
      <pc:sldChg chg="modSp">
        <pc:chgData name="nicoleta.pasare" userId="S::nicoleta.pasare_gmail.com#ext#@eceuropaeu.onmicrosoft.com::626c99dc-7b27-4d04-a42b-100d8fcb0456" providerId="AD" clId="Web-{759C2509-FCD1-6375-61B6-9EE4038DD274}" dt="2023-09-29T14:02:28.388" v="111" actId="20577"/>
        <pc:sldMkLst>
          <pc:docMk/>
          <pc:sldMk cId="2245837996" sldId="270"/>
        </pc:sldMkLst>
        <pc:spChg chg="mod">
          <ac:chgData name="nicoleta.pasare" userId="S::nicoleta.pasare_gmail.com#ext#@eceuropaeu.onmicrosoft.com::626c99dc-7b27-4d04-a42b-100d8fcb0456" providerId="AD" clId="Web-{759C2509-FCD1-6375-61B6-9EE4038DD274}" dt="2023-09-29T13:54:25.899" v="109" actId="20577"/>
          <ac:spMkLst>
            <pc:docMk/>
            <pc:sldMk cId="2245837996" sldId="270"/>
            <ac:spMk id="24" creationId="{DB6186AA-1904-F56A-3040-B75C64167232}"/>
          </ac:spMkLst>
        </pc:spChg>
        <pc:spChg chg="mod">
          <ac:chgData name="nicoleta.pasare" userId="S::nicoleta.pasare_gmail.com#ext#@eceuropaeu.onmicrosoft.com::626c99dc-7b27-4d04-a42b-100d8fcb0456" providerId="AD" clId="Web-{759C2509-FCD1-6375-61B6-9EE4038DD274}" dt="2023-09-29T14:02:28.388" v="111" actId="20577"/>
          <ac:spMkLst>
            <pc:docMk/>
            <pc:sldMk cId="2245837996" sldId="270"/>
            <ac:spMk id="27" creationId="{8AB2FA3A-9F32-293A-1861-39FE0A0281E3}"/>
          </ac:spMkLst>
        </pc:spChg>
      </pc:sldChg>
      <pc:sldChg chg="modSp">
        <pc:chgData name="nicoleta.pasare" userId="S::nicoleta.pasare_gmail.com#ext#@eceuropaeu.onmicrosoft.com::626c99dc-7b27-4d04-a42b-100d8fcb0456" providerId="AD" clId="Web-{759C2509-FCD1-6375-61B6-9EE4038DD274}" dt="2023-09-29T13:52:53.768" v="103" actId="20577"/>
        <pc:sldMkLst>
          <pc:docMk/>
          <pc:sldMk cId="2821758852" sldId="271"/>
        </pc:sldMkLst>
        <pc:spChg chg="mod">
          <ac:chgData name="nicoleta.pasare" userId="S::nicoleta.pasare_gmail.com#ext#@eceuropaeu.onmicrosoft.com::626c99dc-7b27-4d04-a42b-100d8fcb0456" providerId="AD" clId="Web-{759C2509-FCD1-6375-61B6-9EE4038DD274}" dt="2023-09-29T13:52:53.768" v="103" actId="20577"/>
          <ac:spMkLst>
            <pc:docMk/>
            <pc:sldMk cId="2821758852" sldId="271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759C2509-FCD1-6375-61B6-9EE4038DD274}" dt="2023-09-29T13:44:03.557" v="65" actId="20577"/>
        <pc:sldMkLst>
          <pc:docMk/>
          <pc:sldMk cId="4137695819" sldId="301"/>
        </pc:sldMkLst>
        <pc:spChg chg="mod">
          <ac:chgData name="nicoleta.pasare" userId="S::nicoleta.pasare_gmail.com#ext#@eceuropaeu.onmicrosoft.com::626c99dc-7b27-4d04-a42b-100d8fcb0456" providerId="AD" clId="Web-{759C2509-FCD1-6375-61B6-9EE4038DD274}" dt="2023-09-29T13:44:03.557" v="65" actId="20577"/>
          <ac:spMkLst>
            <pc:docMk/>
            <pc:sldMk cId="4137695819" sldId="301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759C2509-FCD1-6375-61B6-9EE4038DD274}" dt="2023-09-29T14:04:26.397" v="115" actId="20577"/>
        <pc:sldMkLst>
          <pc:docMk/>
          <pc:sldMk cId="814171561" sldId="338"/>
        </pc:sldMkLst>
        <pc:spChg chg="mod">
          <ac:chgData name="nicoleta.pasare" userId="S::nicoleta.pasare_gmail.com#ext#@eceuropaeu.onmicrosoft.com::626c99dc-7b27-4d04-a42b-100d8fcb0456" providerId="AD" clId="Web-{759C2509-FCD1-6375-61B6-9EE4038DD274}" dt="2023-09-29T14:04:26.397" v="115" actId="20577"/>
          <ac:spMkLst>
            <pc:docMk/>
            <pc:sldMk cId="814171561" sldId="338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759C2509-FCD1-6375-61B6-9EE4038DD274}" dt="2023-09-29T14:11:16.192" v="120" actId="20577"/>
        <pc:sldMkLst>
          <pc:docMk/>
          <pc:sldMk cId="1085875464" sldId="341"/>
        </pc:sldMkLst>
        <pc:spChg chg="mod">
          <ac:chgData name="nicoleta.pasare" userId="S::nicoleta.pasare_gmail.com#ext#@eceuropaeu.onmicrosoft.com::626c99dc-7b27-4d04-a42b-100d8fcb0456" providerId="AD" clId="Web-{759C2509-FCD1-6375-61B6-9EE4038DD274}" dt="2023-09-29T14:11:16.192" v="120" actId="20577"/>
          <ac:spMkLst>
            <pc:docMk/>
            <pc:sldMk cId="1085875464" sldId="341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759C2509-FCD1-6375-61B6-9EE4038DD274}" dt="2023-09-29T14:23:04.338" v="143" actId="20577"/>
        <pc:sldMkLst>
          <pc:docMk/>
          <pc:sldMk cId="3458843182" sldId="414"/>
        </pc:sldMkLst>
        <pc:spChg chg="mod">
          <ac:chgData name="nicoleta.pasare" userId="S::nicoleta.pasare_gmail.com#ext#@eceuropaeu.onmicrosoft.com::626c99dc-7b27-4d04-a42b-100d8fcb0456" providerId="AD" clId="Web-{759C2509-FCD1-6375-61B6-9EE4038DD274}" dt="2023-09-29T14:23:04.338" v="143" actId="20577"/>
          <ac:spMkLst>
            <pc:docMk/>
            <pc:sldMk cId="3458843182" sldId="414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759C2509-FCD1-6375-61B6-9EE4038DD274}" dt="2023-09-29T14:26:38.948" v="160" actId="20577"/>
        <pc:sldMkLst>
          <pc:docMk/>
          <pc:sldMk cId="648668814" sldId="419"/>
        </pc:sldMkLst>
        <pc:spChg chg="mod">
          <ac:chgData name="nicoleta.pasare" userId="S::nicoleta.pasare_gmail.com#ext#@eceuropaeu.onmicrosoft.com::626c99dc-7b27-4d04-a42b-100d8fcb0456" providerId="AD" clId="Web-{759C2509-FCD1-6375-61B6-9EE4038DD274}" dt="2023-09-29T14:20:27.358" v="125" actId="20577"/>
          <ac:spMkLst>
            <pc:docMk/>
            <pc:sldMk cId="648668814" sldId="419"/>
            <ac:spMk id="3" creationId="{F0C9A871-96E3-1D34-7A48-CCE8376B138E}"/>
          </ac:spMkLst>
        </pc:spChg>
        <pc:spChg chg="mod">
          <ac:chgData name="nicoleta.pasare" userId="S::nicoleta.pasare_gmail.com#ext#@eceuropaeu.onmicrosoft.com::626c99dc-7b27-4d04-a42b-100d8fcb0456" providerId="AD" clId="Web-{759C2509-FCD1-6375-61B6-9EE4038DD274}" dt="2023-09-29T14:26:38.948" v="160" actId="20577"/>
          <ac:spMkLst>
            <pc:docMk/>
            <pc:sldMk cId="648668814" sldId="419"/>
            <ac:spMk id="394" creationId="{00000000-0000-0000-0000-000000000000}"/>
          </ac:spMkLst>
        </pc:spChg>
      </pc:sldChg>
      <pc:sldChg chg="addSp modSp ord">
        <pc:chgData name="nicoleta.pasare" userId="S::nicoleta.pasare_gmail.com#ext#@eceuropaeu.onmicrosoft.com::626c99dc-7b27-4d04-a42b-100d8fcb0456" providerId="AD" clId="Web-{759C2509-FCD1-6375-61B6-9EE4038DD274}" dt="2023-09-29T13:52:02.092" v="88" actId="1076"/>
        <pc:sldMkLst>
          <pc:docMk/>
          <pc:sldMk cId="821010549" sldId="446"/>
        </pc:sldMkLst>
        <pc:spChg chg="mod">
          <ac:chgData name="nicoleta.pasare" userId="S::nicoleta.pasare_gmail.com#ext#@eceuropaeu.onmicrosoft.com::626c99dc-7b27-4d04-a42b-100d8fcb0456" providerId="AD" clId="Web-{759C2509-FCD1-6375-61B6-9EE4038DD274}" dt="2023-09-29T13:49:26.877" v="82" actId="1076"/>
          <ac:spMkLst>
            <pc:docMk/>
            <pc:sldMk cId="821010549" sldId="446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759C2509-FCD1-6375-61B6-9EE4038DD274}" dt="2023-09-29T13:52:02.092" v="88" actId="1076"/>
          <ac:picMkLst>
            <pc:docMk/>
            <pc:sldMk cId="821010549" sldId="446"/>
            <ac:picMk id="2" creationId="{72C5EBB3-0EB2-78AC-B601-B77F95F97E90}"/>
          </ac:picMkLst>
        </pc:picChg>
      </pc:sldChg>
      <pc:sldChg chg="add replId">
        <pc:chgData name="nicoleta.pasare" userId="S::nicoleta.pasare_gmail.com#ext#@eceuropaeu.onmicrosoft.com::626c99dc-7b27-4d04-a42b-100d8fcb0456" providerId="AD" clId="Web-{759C2509-FCD1-6375-61B6-9EE4038DD274}" dt="2023-09-29T13:52:38.798" v="89"/>
        <pc:sldMkLst>
          <pc:docMk/>
          <pc:sldMk cId="2589190896" sldId="447"/>
        </pc:sldMkLst>
      </pc:sldChg>
    </pc:docChg>
  </pc:docChgLst>
  <pc:docChgLst>
    <pc:chgData name="nicoleta.pasare" userId="S::nicoleta.pasare_gmail.com#ext#@eceuropaeu.onmicrosoft.com::626c99dc-7b27-4d04-a42b-100d8fcb0456" providerId="AD" clId="Web-{D55A5E95-2AD5-9CA1-1526-DD77C4FAC772}"/>
    <pc:docChg chg="modSld">
      <pc:chgData name="nicoleta.pasare" userId="S::nicoleta.pasare_gmail.com#ext#@eceuropaeu.onmicrosoft.com::626c99dc-7b27-4d04-a42b-100d8fcb0456" providerId="AD" clId="Web-{D55A5E95-2AD5-9CA1-1526-DD77C4FAC772}" dt="2024-07-10T07:28:02.636" v="9"/>
      <pc:docMkLst>
        <pc:docMk/>
      </pc:docMkLst>
      <pc:sldChg chg="addSp delSp modSp">
        <pc:chgData name="nicoleta.pasare" userId="S::nicoleta.pasare_gmail.com#ext#@eceuropaeu.onmicrosoft.com::626c99dc-7b27-4d04-a42b-100d8fcb0456" providerId="AD" clId="Web-{D55A5E95-2AD5-9CA1-1526-DD77C4FAC772}" dt="2024-07-10T07:28:02.636" v="9"/>
        <pc:sldMkLst>
          <pc:docMk/>
          <pc:sldMk cId="3559750704" sldId="468"/>
        </pc:sldMkLst>
        <pc:spChg chg="add del mod">
          <ac:chgData name="nicoleta.pasare" userId="S::nicoleta.pasare_gmail.com#ext#@eceuropaeu.onmicrosoft.com::626c99dc-7b27-4d04-a42b-100d8fcb0456" providerId="AD" clId="Web-{D55A5E95-2AD5-9CA1-1526-DD77C4FAC772}" dt="2024-07-10T07:28:02.636" v="9"/>
          <ac:spMkLst>
            <pc:docMk/>
            <pc:sldMk cId="3559750704" sldId="468"/>
            <ac:spMk id="4" creationId="{F02AAE2D-49FF-5FFD-542F-3A1C8D3ABD42}"/>
          </ac:spMkLst>
        </pc:spChg>
      </pc:sldChg>
    </pc:docChg>
  </pc:docChgLst>
  <pc:docChgLst>
    <pc:chgData name="Achilles Dougalis" userId="S::achilles.dougalis_meaningfy.ws#ext#@eceuropaeu.onmicrosoft.com::b6e7e687-2880-4192-81e6-1339dd8be079" providerId="AD" clId="Web-{8B776706-8450-AF51-52F7-3847CD4AB9C3}"/>
    <pc:docChg chg="modSld">
      <pc:chgData name="Achilles Dougalis" userId="S::achilles.dougalis_meaningfy.ws#ext#@eceuropaeu.onmicrosoft.com::b6e7e687-2880-4192-81e6-1339dd8be079" providerId="AD" clId="Web-{8B776706-8450-AF51-52F7-3847CD4AB9C3}" dt="2024-07-09T09:57:28.361" v="295" actId="20577"/>
      <pc:docMkLst>
        <pc:docMk/>
      </pc:docMkLst>
      <pc:sldChg chg="modSp">
        <pc:chgData name="Achilles Dougalis" userId="S::achilles.dougalis_meaningfy.ws#ext#@eceuropaeu.onmicrosoft.com::b6e7e687-2880-4192-81e6-1339dd8be079" providerId="AD" clId="Web-{8B776706-8450-AF51-52F7-3847CD4AB9C3}" dt="2024-07-09T09:44:42.573" v="26" actId="20577"/>
        <pc:sldMkLst>
          <pc:docMk/>
          <pc:sldMk cId="2542317823" sldId="302"/>
        </pc:sldMkLst>
        <pc:spChg chg="mod">
          <ac:chgData name="Achilles Dougalis" userId="S::achilles.dougalis_meaningfy.ws#ext#@eceuropaeu.onmicrosoft.com::b6e7e687-2880-4192-81e6-1339dd8be079" providerId="AD" clId="Web-{8B776706-8450-AF51-52F7-3847CD4AB9C3}" dt="2024-07-09T09:44:42.573" v="26" actId="20577"/>
          <ac:spMkLst>
            <pc:docMk/>
            <pc:sldMk cId="2542317823" sldId="302"/>
            <ac:spMk id="394" creationId="{00000000-0000-0000-0000-000000000000}"/>
          </ac:spMkLst>
        </pc:spChg>
      </pc:sldChg>
      <pc:sldChg chg="modSp">
        <pc:chgData name="Achilles Dougalis" userId="S::achilles.dougalis_meaningfy.ws#ext#@eceuropaeu.onmicrosoft.com::b6e7e687-2880-4192-81e6-1339dd8be079" providerId="AD" clId="Web-{8B776706-8450-AF51-52F7-3847CD4AB9C3}" dt="2024-07-09T09:57:28.361" v="295" actId="20577"/>
        <pc:sldMkLst>
          <pc:docMk/>
          <pc:sldMk cId="3828572823" sldId="417"/>
        </pc:sldMkLst>
        <pc:spChg chg="mod">
          <ac:chgData name="Achilles Dougalis" userId="S::achilles.dougalis_meaningfy.ws#ext#@eceuropaeu.onmicrosoft.com::b6e7e687-2880-4192-81e6-1339dd8be079" providerId="AD" clId="Web-{8B776706-8450-AF51-52F7-3847CD4AB9C3}" dt="2024-07-09T09:57:28.361" v="295" actId="20577"/>
          <ac:spMkLst>
            <pc:docMk/>
            <pc:sldMk cId="3828572823" sldId="417"/>
            <ac:spMk id="3" creationId="{95BBF643-1B6B-4DE9-CF34-D1174969D06C}"/>
          </ac:spMkLst>
        </pc:spChg>
        <pc:spChg chg="mod">
          <ac:chgData name="Achilles Dougalis" userId="S::achilles.dougalis_meaningfy.ws#ext#@eceuropaeu.onmicrosoft.com::b6e7e687-2880-4192-81e6-1339dd8be079" providerId="AD" clId="Web-{8B776706-8450-AF51-52F7-3847CD4AB9C3}" dt="2024-07-09T09:57:21.861" v="294" actId="20577"/>
          <ac:spMkLst>
            <pc:docMk/>
            <pc:sldMk cId="3828572823" sldId="417"/>
            <ac:spMk id="393" creationId="{00000000-0000-0000-0000-000000000000}"/>
          </ac:spMkLst>
        </pc:spChg>
      </pc:sldChg>
    </pc:docChg>
  </pc:docChgLst>
  <pc:docChgLst>
    <pc:chgData name="nicoleta.pasare" userId="S::nicoleta.pasare_gmail.com#ext#@eceuropaeu.onmicrosoft.com::626c99dc-7b27-4d04-a42b-100d8fcb0456" providerId="AD" clId="Web-{A0740276-5184-44DE-8AEA-FFCBCD003035}"/>
    <pc:docChg chg="addSld delSld modSld sldOrd">
      <pc:chgData name="nicoleta.pasare" userId="S::nicoleta.pasare_gmail.com#ext#@eceuropaeu.onmicrosoft.com::626c99dc-7b27-4d04-a42b-100d8fcb0456" providerId="AD" clId="Web-{A0740276-5184-44DE-8AEA-FFCBCD003035}" dt="2023-12-04T14:16:36.243" v="657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A0740276-5184-44DE-8AEA-FFCBCD003035}" dt="2023-12-04T09:55:43.799" v="4" actId="20577"/>
        <pc:sldMkLst>
          <pc:docMk/>
          <pc:sldMk cId="0" sldId="256"/>
        </pc:sldMkLst>
        <pc:spChg chg="mod">
          <ac:chgData name="nicoleta.pasare" userId="S::nicoleta.pasare_gmail.com#ext#@eceuropaeu.onmicrosoft.com::626c99dc-7b27-4d04-a42b-100d8fcb0456" providerId="AD" clId="Web-{A0740276-5184-44DE-8AEA-FFCBCD003035}" dt="2023-12-04T09:55:40.909" v="2" actId="20577"/>
          <ac:spMkLst>
            <pc:docMk/>
            <pc:sldMk cId="0" sldId="256"/>
            <ac:spMk id="387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A0740276-5184-44DE-8AEA-FFCBCD003035}" dt="2023-12-04T09:55:43.799" v="4" actId="20577"/>
          <ac:spMkLst>
            <pc:docMk/>
            <pc:sldMk cId="0" sldId="256"/>
            <ac:spMk id="388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0740276-5184-44DE-8AEA-FFCBCD003035}" dt="2023-12-04T10:14:11.457" v="97" actId="20577"/>
        <pc:sldMkLst>
          <pc:docMk/>
          <pc:sldMk cId="0" sldId="257"/>
        </pc:sldMkLst>
        <pc:spChg chg="mod">
          <ac:chgData name="nicoleta.pasare" userId="S::nicoleta.pasare_gmail.com#ext#@eceuropaeu.onmicrosoft.com::626c99dc-7b27-4d04-a42b-100d8fcb0456" providerId="AD" clId="Web-{A0740276-5184-44DE-8AEA-FFCBCD003035}" dt="2023-12-04T10:14:11.457" v="97" actId="20577"/>
          <ac:spMkLst>
            <pc:docMk/>
            <pc:sldMk cId="0" sldId="257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0740276-5184-44DE-8AEA-FFCBCD003035}" dt="2023-12-04T09:56:26.457" v="14" actId="20577"/>
        <pc:sldMkLst>
          <pc:docMk/>
          <pc:sldMk cId="998686498" sldId="265"/>
        </pc:sldMkLst>
        <pc:spChg chg="mod">
          <ac:chgData name="nicoleta.pasare" userId="S::nicoleta.pasare_gmail.com#ext#@eceuropaeu.onmicrosoft.com::626c99dc-7b27-4d04-a42b-100d8fcb0456" providerId="AD" clId="Web-{A0740276-5184-44DE-8AEA-FFCBCD003035}" dt="2023-12-04T09:56:26.457" v="14" actId="20577"/>
          <ac:spMkLst>
            <pc:docMk/>
            <pc:sldMk cId="998686498" sldId="265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0740276-5184-44DE-8AEA-FFCBCD003035}" dt="2023-12-04T09:56:32.645" v="20" actId="20577"/>
        <pc:sldMkLst>
          <pc:docMk/>
          <pc:sldMk cId="469827823" sldId="267"/>
        </pc:sldMkLst>
        <pc:spChg chg="mod">
          <ac:chgData name="nicoleta.pasare" userId="S::nicoleta.pasare_gmail.com#ext#@eceuropaeu.onmicrosoft.com::626c99dc-7b27-4d04-a42b-100d8fcb0456" providerId="AD" clId="Web-{A0740276-5184-44DE-8AEA-FFCBCD003035}" dt="2023-12-04T09:56:32.645" v="20" actId="20577"/>
          <ac:spMkLst>
            <pc:docMk/>
            <pc:sldMk cId="469827823" sldId="267"/>
            <ac:spMk id="2" creationId="{B1E21560-3C44-60E4-CBF9-BFA3A6007889}"/>
          </ac:spMkLst>
        </pc:spChg>
      </pc:sldChg>
      <pc:sldChg chg="del">
        <pc:chgData name="nicoleta.pasare" userId="S::nicoleta.pasare_gmail.com#ext#@eceuropaeu.onmicrosoft.com::626c99dc-7b27-4d04-a42b-100d8fcb0456" providerId="AD" clId="Web-{A0740276-5184-44DE-8AEA-FFCBCD003035}" dt="2023-12-04T10:29:15.640" v="258"/>
        <pc:sldMkLst>
          <pc:docMk/>
          <pc:sldMk cId="447847608" sldId="268"/>
        </pc:sldMkLst>
      </pc:sldChg>
      <pc:sldChg chg="modSp del mod modShow">
        <pc:chgData name="nicoleta.pasare" userId="S::nicoleta.pasare_gmail.com#ext#@eceuropaeu.onmicrosoft.com::626c99dc-7b27-4d04-a42b-100d8fcb0456" providerId="AD" clId="Web-{A0740276-5184-44DE-8AEA-FFCBCD003035}" dt="2023-12-04T10:29:15.624" v="257"/>
        <pc:sldMkLst>
          <pc:docMk/>
          <pc:sldMk cId="2245837996" sldId="270"/>
        </pc:sldMkLst>
        <pc:spChg chg="mod">
          <ac:chgData name="nicoleta.pasare" userId="S::nicoleta.pasare_gmail.com#ext#@eceuropaeu.onmicrosoft.com::626c99dc-7b27-4d04-a42b-100d8fcb0456" providerId="AD" clId="Web-{A0740276-5184-44DE-8AEA-FFCBCD003035}" dt="2023-12-04T10:04:28.409" v="79" actId="20577"/>
          <ac:spMkLst>
            <pc:docMk/>
            <pc:sldMk cId="2245837996" sldId="270"/>
            <ac:spMk id="6" creationId="{A4950DFB-F0B8-EACF-810B-61347036F9D5}"/>
          </ac:spMkLst>
        </pc:spChg>
        <pc:spChg chg="mod">
          <ac:chgData name="nicoleta.pasare" userId="S::nicoleta.pasare_gmail.com#ext#@eceuropaeu.onmicrosoft.com::626c99dc-7b27-4d04-a42b-100d8fcb0456" providerId="AD" clId="Web-{A0740276-5184-44DE-8AEA-FFCBCD003035}" dt="2023-12-04T10:04:57.503" v="91" actId="20577"/>
          <ac:spMkLst>
            <pc:docMk/>
            <pc:sldMk cId="2245837996" sldId="270"/>
            <ac:spMk id="7" creationId="{060494F5-FF09-EACD-D903-2316CD50C3B5}"/>
          </ac:spMkLst>
        </pc:spChg>
        <pc:spChg chg="mod">
          <ac:chgData name="nicoleta.pasare" userId="S::nicoleta.pasare_gmail.com#ext#@eceuropaeu.onmicrosoft.com::626c99dc-7b27-4d04-a42b-100d8fcb0456" providerId="AD" clId="Web-{A0740276-5184-44DE-8AEA-FFCBCD003035}" dt="2023-12-04T10:04:22.971" v="75" actId="20577"/>
          <ac:spMkLst>
            <pc:docMk/>
            <pc:sldMk cId="2245837996" sldId="270"/>
            <ac:spMk id="8" creationId="{3D120298-BAB2-94BA-29F2-B864CE2829C5}"/>
          </ac:spMkLst>
        </pc:spChg>
        <pc:spChg chg="mod">
          <ac:chgData name="nicoleta.pasare" userId="S::nicoleta.pasare_gmail.com#ext#@eceuropaeu.onmicrosoft.com::626c99dc-7b27-4d04-a42b-100d8fcb0456" providerId="AD" clId="Web-{A0740276-5184-44DE-8AEA-FFCBCD003035}" dt="2023-12-04T10:04:38.018" v="85" actId="20577"/>
          <ac:spMkLst>
            <pc:docMk/>
            <pc:sldMk cId="2245837996" sldId="270"/>
            <ac:spMk id="9" creationId="{90658D53-C053-3821-66B0-C47311D99387}"/>
          </ac:spMkLst>
        </pc:spChg>
        <pc:spChg chg="mod">
          <ac:chgData name="nicoleta.pasare" userId="S::nicoleta.pasare_gmail.com#ext#@eceuropaeu.onmicrosoft.com::626c99dc-7b27-4d04-a42b-100d8fcb0456" providerId="AD" clId="Web-{A0740276-5184-44DE-8AEA-FFCBCD003035}" dt="2023-12-04T10:01:02.668" v="59" actId="20577"/>
          <ac:spMkLst>
            <pc:docMk/>
            <pc:sldMk cId="2245837996" sldId="270"/>
            <ac:spMk id="21" creationId="{E8576CD1-9C48-DD1E-B148-6CBE84265F00}"/>
          </ac:spMkLst>
        </pc:spChg>
        <pc:spChg chg="mod">
          <ac:chgData name="nicoleta.pasare" userId="S::nicoleta.pasare_gmail.com#ext#@eceuropaeu.onmicrosoft.com::626c99dc-7b27-4d04-a42b-100d8fcb0456" providerId="AD" clId="Web-{A0740276-5184-44DE-8AEA-FFCBCD003035}" dt="2023-12-04T10:01:16.841" v="65" actId="20577"/>
          <ac:spMkLst>
            <pc:docMk/>
            <pc:sldMk cId="2245837996" sldId="270"/>
            <ac:spMk id="22" creationId="{B3833A87-C011-BE3E-09C6-04C8ABD9AC7E}"/>
          </ac:spMkLst>
        </pc:spChg>
        <pc:spChg chg="mod">
          <ac:chgData name="nicoleta.pasare" userId="S::nicoleta.pasare_gmail.com#ext#@eceuropaeu.onmicrosoft.com::626c99dc-7b27-4d04-a42b-100d8fcb0456" providerId="AD" clId="Web-{A0740276-5184-44DE-8AEA-FFCBCD003035}" dt="2023-12-04T10:01:08.934" v="63" actId="20577"/>
          <ac:spMkLst>
            <pc:docMk/>
            <pc:sldMk cId="2245837996" sldId="270"/>
            <ac:spMk id="26" creationId="{FAA2CC73-0EA0-BA65-9423-6F55FCDA0953}"/>
          </ac:spMkLst>
        </pc:spChg>
        <pc:spChg chg="mod">
          <ac:chgData name="nicoleta.pasare" userId="S::nicoleta.pasare_gmail.com#ext#@eceuropaeu.onmicrosoft.com::626c99dc-7b27-4d04-a42b-100d8fcb0456" providerId="AD" clId="Web-{A0740276-5184-44DE-8AEA-FFCBCD003035}" dt="2023-12-04T10:04:17.815" v="69" actId="20577"/>
          <ac:spMkLst>
            <pc:docMk/>
            <pc:sldMk cId="2245837996" sldId="270"/>
            <ac:spMk id="27" creationId="{8AB2FA3A-9F32-293A-1861-39FE0A0281E3}"/>
          </ac:spMkLst>
        </pc:spChg>
      </pc:sldChg>
      <pc:sldChg chg="modSp">
        <pc:chgData name="nicoleta.pasare" userId="S::nicoleta.pasare_gmail.com#ext#@eceuropaeu.onmicrosoft.com::626c99dc-7b27-4d04-a42b-100d8fcb0456" providerId="AD" clId="Web-{A0740276-5184-44DE-8AEA-FFCBCD003035}" dt="2023-12-04T10:30:33.205" v="263" actId="1076"/>
        <pc:sldMkLst>
          <pc:docMk/>
          <pc:sldMk cId="4137695819" sldId="301"/>
        </pc:sldMkLst>
        <pc:spChg chg="mod">
          <ac:chgData name="nicoleta.pasare" userId="S::nicoleta.pasare_gmail.com#ext#@eceuropaeu.onmicrosoft.com::626c99dc-7b27-4d04-a42b-100d8fcb0456" providerId="AD" clId="Web-{A0740276-5184-44DE-8AEA-FFCBCD003035}" dt="2023-12-04T10:30:33.205" v="263" actId="1076"/>
          <ac:spMkLst>
            <pc:docMk/>
            <pc:sldMk cId="4137695819" sldId="301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0740276-5184-44DE-8AEA-FFCBCD003035}" dt="2023-12-04T12:52:43.081" v="334" actId="20577"/>
        <pc:sldMkLst>
          <pc:docMk/>
          <pc:sldMk cId="814171561" sldId="338"/>
        </pc:sldMkLst>
        <pc:spChg chg="mod">
          <ac:chgData name="nicoleta.pasare" userId="S::nicoleta.pasare_gmail.com#ext#@eceuropaeu.onmicrosoft.com::626c99dc-7b27-4d04-a42b-100d8fcb0456" providerId="AD" clId="Web-{A0740276-5184-44DE-8AEA-FFCBCD003035}" dt="2023-12-04T10:27:45.856" v="247" actId="20577"/>
          <ac:spMkLst>
            <pc:docMk/>
            <pc:sldMk cId="814171561" sldId="338"/>
            <ac:spMk id="3" creationId="{F0C9A871-96E3-1D34-7A48-CCE8376B138E}"/>
          </ac:spMkLst>
        </pc:spChg>
        <pc:spChg chg="mod">
          <ac:chgData name="nicoleta.pasare" userId="S::nicoleta.pasare_gmail.com#ext#@eceuropaeu.onmicrosoft.com::626c99dc-7b27-4d04-a42b-100d8fcb0456" providerId="AD" clId="Web-{A0740276-5184-44DE-8AEA-FFCBCD003035}" dt="2023-12-04T12:52:43.081" v="334" actId="20577"/>
          <ac:spMkLst>
            <pc:docMk/>
            <pc:sldMk cId="814171561" sldId="338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0740276-5184-44DE-8AEA-FFCBCD003035}" dt="2023-12-04T14:16:36.243" v="657" actId="20577"/>
        <pc:sldMkLst>
          <pc:docMk/>
          <pc:sldMk cId="4267444664" sldId="362"/>
        </pc:sldMkLst>
        <pc:spChg chg="mod">
          <ac:chgData name="nicoleta.pasare" userId="S::nicoleta.pasare_gmail.com#ext#@eceuropaeu.onmicrosoft.com::626c99dc-7b27-4d04-a42b-100d8fcb0456" providerId="AD" clId="Web-{A0740276-5184-44DE-8AEA-FFCBCD003035}" dt="2023-12-04T14:16:36.243" v="657" actId="20577"/>
          <ac:spMkLst>
            <pc:docMk/>
            <pc:sldMk cId="4267444664" sldId="362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A0740276-5184-44DE-8AEA-FFCBCD003035}" dt="2023-12-04T12:48:49.777" v="313" actId="20577"/>
        <pc:sldMkLst>
          <pc:docMk/>
          <pc:sldMk cId="702250402" sldId="378"/>
        </pc:sldMkLst>
        <pc:spChg chg="mod">
          <ac:chgData name="nicoleta.pasare" userId="S::nicoleta.pasare_gmail.com#ext#@eceuropaeu.onmicrosoft.com::626c99dc-7b27-4d04-a42b-100d8fcb0456" providerId="AD" clId="Web-{A0740276-5184-44DE-8AEA-FFCBCD003035}" dt="2023-12-04T12:48:49.777" v="313" actId="20577"/>
          <ac:spMkLst>
            <pc:docMk/>
            <pc:sldMk cId="702250402" sldId="378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A0740276-5184-44DE-8AEA-FFCBCD003035}" dt="2023-12-04T10:28:28.217" v="255" actId="20577"/>
        <pc:sldMkLst>
          <pc:docMk/>
          <pc:sldMk cId="288067864" sldId="402"/>
        </pc:sldMkLst>
        <pc:spChg chg="mod">
          <ac:chgData name="nicoleta.pasare" userId="S::nicoleta.pasare_gmail.com#ext#@eceuropaeu.onmicrosoft.com::626c99dc-7b27-4d04-a42b-100d8fcb0456" providerId="AD" clId="Web-{A0740276-5184-44DE-8AEA-FFCBCD003035}" dt="2023-12-04T10:28:28.217" v="255" actId="20577"/>
          <ac:spMkLst>
            <pc:docMk/>
            <pc:sldMk cId="288067864" sldId="402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A0740276-5184-44DE-8AEA-FFCBCD003035}" dt="2023-12-04T10:28:17.060" v="250" actId="20577"/>
          <ac:spMkLst>
            <pc:docMk/>
            <pc:sldMk cId="288067864" sldId="402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0740276-5184-44DE-8AEA-FFCBCD003035}" dt="2023-12-04T10:39:09.189" v="298" actId="20577"/>
        <pc:sldMkLst>
          <pc:docMk/>
          <pc:sldMk cId="3828572823" sldId="417"/>
        </pc:sldMkLst>
        <pc:spChg chg="mod">
          <ac:chgData name="nicoleta.pasare" userId="S::nicoleta.pasare_gmail.com#ext#@eceuropaeu.onmicrosoft.com::626c99dc-7b27-4d04-a42b-100d8fcb0456" providerId="AD" clId="Web-{A0740276-5184-44DE-8AEA-FFCBCD003035}" dt="2023-12-04T10:39:09.189" v="298" actId="20577"/>
          <ac:spMkLst>
            <pc:docMk/>
            <pc:sldMk cId="3828572823" sldId="417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0740276-5184-44DE-8AEA-FFCBCD003035}" dt="2023-12-04T12:53:17.895" v="338" actId="20577"/>
        <pc:sldMkLst>
          <pc:docMk/>
          <pc:sldMk cId="648668814" sldId="419"/>
        </pc:sldMkLst>
        <pc:spChg chg="mod">
          <ac:chgData name="nicoleta.pasare" userId="S::nicoleta.pasare_gmail.com#ext#@eceuropaeu.onmicrosoft.com::626c99dc-7b27-4d04-a42b-100d8fcb0456" providerId="AD" clId="Web-{A0740276-5184-44DE-8AEA-FFCBCD003035}" dt="2023-12-04T12:53:17.895" v="338" actId="20577"/>
          <ac:spMkLst>
            <pc:docMk/>
            <pc:sldMk cId="648668814" sldId="419"/>
            <ac:spMk id="394" creationId="{00000000-0000-0000-0000-000000000000}"/>
          </ac:spMkLst>
        </pc:spChg>
      </pc:sldChg>
      <pc:sldChg chg="addSp delSp modSp">
        <pc:chgData name="nicoleta.pasare" userId="S::nicoleta.pasare_gmail.com#ext#@eceuropaeu.onmicrosoft.com::626c99dc-7b27-4d04-a42b-100d8fcb0456" providerId="AD" clId="Web-{A0740276-5184-44DE-8AEA-FFCBCD003035}" dt="2023-12-04T12:59:32.203" v="424" actId="20577"/>
        <pc:sldMkLst>
          <pc:docMk/>
          <pc:sldMk cId="2099275633" sldId="420"/>
        </pc:sldMkLst>
        <pc:spChg chg="mod">
          <ac:chgData name="nicoleta.pasare" userId="S::nicoleta.pasare_gmail.com#ext#@eceuropaeu.onmicrosoft.com::626c99dc-7b27-4d04-a42b-100d8fcb0456" providerId="AD" clId="Web-{A0740276-5184-44DE-8AEA-FFCBCD003035}" dt="2023-12-04T12:59:32.203" v="424" actId="20577"/>
          <ac:spMkLst>
            <pc:docMk/>
            <pc:sldMk cId="2099275633" sldId="420"/>
            <ac:spMk id="393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A0740276-5184-44DE-8AEA-FFCBCD003035}" dt="2023-12-04T12:59:12.343" v="417" actId="1076"/>
          <ac:picMkLst>
            <pc:docMk/>
            <pc:sldMk cId="2099275633" sldId="420"/>
            <ac:picMk id="2" creationId="{0D323FFA-589D-0BE1-7F6D-320309A49DF6}"/>
          </ac:picMkLst>
        </pc:picChg>
        <pc:picChg chg="del">
          <ac:chgData name="nicoleta.pasare" userId="S::nicoleta.pasare_gmail.com#ext#@eceuropaeu.onmicrosoft.com::626c99dc-7b27-4d04-a42b-100d8fcb0456" providerId="AD" clId="Web-{A0740276-5184-44DE-8AEA-FFCBCD003035}" dt="2023-12-04T12:58:58.327" v="413"/>
          <ac:picMkLst>
            <pc:docMk/>
            <pc:sldMk cId="2099275633" sldId="420"/>
            <ac:picMk id="3" creationId="{7069BF15-F8AF-789A-2387-93510EED03E2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A0740276-5184-44DE-8AEA-FFCBCD003035}" dt="2023-12-04T13:00:38.127" v="446" actId="1076"/>
        <pc:sldMkLst>
          <pc:docMk/>
          <pc:sldMk cId="1496461592" sldId="421"/>
        </pc:sldMkLst>
        <pc:spChg chg="mod">
          <ac:chgData name="nicoleta.pasare" userId="S::nicoleta.pasare_gmail.com#ext#@eceuropaeu.onmicrosoft.com::626c99dc-7b27-4d04-a42b-100d8fcb0456" providerId="AD" clId="Web-{A0740276-5184-44DE-8AEA-FFCBCD003035}" dt="2023-12-04T13:00:15.986" v="440" actId="20577"/>
          <ac:spMkLst>
            <pc:docMk/>
            <pc:sldMk cId="1496461592" sldId="421"/>
            <ac:spMk id="393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A0740276-5184-44DE-8AEA-FFCBCD003035}" dt="2023-12-04T13:00:17.345" v="441"/>
          <ac:picMkLst>
            <pc:docMk/>
            <pc:sldMk cId="1496461592" sldId="421"/>
            <ac:picMk id="2" creationId="{EFE17356-A397-A137-4F34-94CB3321DFA4}"/>
          </ac:picMkLst>
        </pc:picChg>
        <pc:picChg chg="add mod">
          <ac:chgData name="nicoleta.pasare" userId="S::nicoleta.pasare_gmail.com#ext#@eceuropaeu.onmicrosoft.com::626c99dc-7b27-4d04-a42b-100d8fcb0456" providerId="AD" clId="Web-{A0740276-5184-44DE-8AEA-FFCBCD003035}" dt="2023-12-04T13:00:38.127" v="446" actId="1076"/>
          <ac:picMkLst>
            <pc:docMk/>
            <pc:sldMk cId="1496461592" sldId="421"/>
            <ac:picMk id="3" creationId="{718B441B-A1D1-11BF-61C2-254B2D6631ED}"/>
          </ac:picMkLst>
        </pc:picChg>
      </pc:sldChg>
      <pc:sldChg chg="modSp">
        <pc:chgData name="nicoleta.pasare" userId="S::nicoleta.pasare_gmail.com#ext#@eceuropaeu.onmicrosoft.com::626c99dc-7b27-4d04-a42b-100d8fcb0456" providerId="AD" clId="Web-{A0740276-5184-44DE-8AEA-FFCBCD003035}" dt="2023-12-04T10:00:28.120" v="53" actId="20577"/>
        <pc:sldMkLst>
          <pc:docMk/>
          <pc:sldMk cId="1561670400" sldId="430"/>
        </pc:sldMkLst>
        <pc:spChg chg="mod">
          <ac:chgData name="nicoleta.pasare" userId="S::nicoleta.pasare_gmail.com#ext#@eceuropaeu.onmicrosoft.com::626c99dc-7b27-4d04-a42b-100d8fcb0456" providerId="AD" clId="Web-{A0740276-5184-44DE-8AEA-FFCBCD003035}" dt="2023-12-04T10:00:28.120" v="53" actId="20577"/>
          <ac:spMkLst>
            <pc:docMk/>
            <pc:sldMk cId="1561670400" sldId="430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A0740276-5184-44DE-8AEA-FFCBCD003035}" dt="2023-12-04T10:36:32.043" v="291" actId="20577"/>
        <pc:sldMkLst>
          <pc:docMk/>
          <pc:sldMk cId="1199304522" sldId="433"/>
        </pc:sldMkLst>
        <pc:spChg chg="mod">
          <ac:chgData name="nicoleta.pasare" userId="S::nicoleta.pasare_gmail.com#ext#@eceuropaeu.onmicrosoft.com::626c99dc-7b27-4d04-a42b-100d8fcb0456" providerId="AD" clId="Web-{A0740276-5184-44DE-8AEA-FFCBCD003035}" dt="2023-12-04T10:36:32.043" v="291" actId="20577"/>
          <ac:spMkLst>
            <pc:docMk/>
            <pc:sldMk cId="1199304522" sldId="433"/>
            <ac:spMk id="2" creationId="{B1E21560-3C44-60E4-CBF9-BFA3A6007889}"/>
          </ac:spMkLst>
        </pc:spChg>
      </pc:sldChg>
      <pc:sldChg chg="addSp delSp modSp">
        <pc:chgData name="nicoleta.pasare" userId="S::nicoleta.pasare_gmail.com#ext#@eceuropaeu.onmicrosoft.com::626c99dc-7b27-4d04-a42b-100d8fcb0456" providerId="AD" clId="Web-{A0740276-5184-44DE-8AEA-FFCBCD003035}" dt="2023-12-04T13:12:18.164" v="572" actId="1076"/>
        <pc:sldMkLst>
          <pc:docMk/>
          <pc:sldMk cId="821010549" sldId="446"/>
        </pc:sldMkLst>
        <pc:spChg chg="mod">
          <ac:chgData name="nicoleta.pasare" userId="S::nicoleta.pasare_gmail.com#ext#@eceuropaeu.onmicrosoft.com::626c99dc-7b27-4d04-a42b-100d8fcb0456" providerId="AD" clId="Web-{A0740276-5184-44DE-8AEA-FFCBCD003035}" dt="2023-12-04T13:08:14.469" v="545" actId="20577"/>
          <ac:spMkLst>
            <pc:docMk/>
            <pc:sldMk cId="821010549" sldId="446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A0740276-5184-44DE-8AEA-FFCBCD003035}" dt="2023-12-04T13:07:07.482" v="478" actId="20577"/>
          <ac:spMkLst>
            <pc:docMk/>
            <pc:sldMk cId="821010549" sldId="446"/>
            <ac:spMk id="394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A0740276-5184-44DE-8AEA-FFCBCD003035}" dt="2023-12-04T13:06:20.762" v="468"/>
          <ac:picMkLst>
            <pc:docMk/>
            <pc:sldMk cId="821010549" sldId="446"/>
            <ac:picMk id="2" creationId="{72C5EBB3-0EB2-78AC-B601-B77F95F97E90}"/>
          </ac:picMkLst>
        </pc:picChg>
        <pc:picChg chg="add del mod">
          <ac:chgData name="nicoleta.pasare" userId="S::nicoleta.pasare_gmail.com#ext#@eceuropaeu.onmicrosoft.com::626c99dc-7b27-4d04-a42b-100d8fcb0456" providerId="AD" clId="Web-{A0740276-5184-44DE-8AEA-FFCBCD003035}" dt="2023-12-04T13:08:17.203" v="546"/>
          <ac:picMkLst>
            <pc:docMk/>
            <pc:sldMk cId="821010549" sldId="446"/>
            <ac:picMk id="3" creationId="{A6852DD6-43BE-1263-CD73-D397EB55B48C}"/>
          </ac:picMkLst>
        </pc:picChg>
        <pc:picChg chg="add del mod">
          <ac:chgData name="nicoleta.pasare" userId="S::nicoleta.pasare_gmail.com#ext#@eceuropaeu.onmicrosoft.com::626c99dc-7b27-4d04-a42b-100d8fcb0456" providerId="AD" clId="Web-{A0740276-5184-44DE-8AEA-FFCBCD003035}" dt="2023-12-04T13:08:39.157" v="553"/>
          <ac:picMkLst>
            <pc:docMk/>
            <pc:sldMk cId="821010549" sldId="446"/>
            <ac:picMk id="4" creationId="{3975045E-6B01-2506-E4C0-F4D108A08F71}"/>
          </ac:picMkLst>
        </pc:picChg>
        <pc:picChg chg="add mod">
          <ac:chgData name="nicoleta.pasare" userId="S::nicoleta.pasare_gmail.com#ext#@eceuropaeu.onmicrosoft.com::626c99dc-7b27-4d04-a42b-100d8fcb0456" providerId="AD" clId="Web-{A0740276-5184-44DE-8AEA-FFCBCD003035}" dt="2023-12-04T13:12:08.695" v="569" actId="1076"/>
          <ac:picMkLst>
            <pc:docMk/>
            <pc:sldMk cId="821010549" sldId="446"/>
            <ac:picMk id="5" creationId="{BEDCA172-015B-9CD5-7AF1-041D43BBC8CA}"/>
          </ac:picMkLst>
        </pc:picChg>
        <pc:picChg chg="add mod">
          <ac:chgData name="nicoleta.pasare" userId="S::nicoleta.pasare_gmail.com#ext#@eceuropaeu.onmicrosoft.com::626c99dc-7b27-4d04-a42b-100d8fcb0456" providerId="AD" clId="Web-{A0740276-5184-44DE-8AEA-FFCBCD003035}" dt="2023-12-04T13:12:18.164" v="572" actId="1076"/>
          <ac:picMkLst>
            <pc:docMk/>
            <pc:sldMk cId="821010549" sldId="446"/>
            <ac:picMk id="6" creationId="{451B5326-18E1-7B99-DA8D-19D94E23DC10}"/>
          </ac:picMkLst>
        </pc:picChg>
      </pc:sldChg>
      <pc:sldChg chg="add replId">
        <pc:chgData name="nicoleta.pasare" userId="S::nicoleta.pasare_gmail.com#ext#@eceuropaeu.onmicrosoft.com::626c99dc-7b27-4d04-a42b-100d8fcb0456" providerId="AD" clId="Web-{A0740276-5184-44DE-8AEA-FFCBCD003035}" dt="2023-12-04T10:25:32.946" v="223"/>
        <pc:sldMkLst>
          <pc:docMk/>
          <pc:sldMk cId="2495635819" sldId="448"/>
        </pc:sldMkLst>
      </pc:sldChg>
      <pc:sldChg chg="modSp add ord replId">
        <pc:chgData name="nicoleta.pasare" userId="S::nicoleta.pasare_gmail.com#ext#@eceuropaeu.onmicrosoft.com::626c99dc-7b27-4d04-a42b-100d8fcb0456" providerId="AD" clId="Web-{A0740276-5184-44DE-8AEA-FFCBCD003035}" dt="2023-12-04T12:56:25.041" v="412" actId="20577"/>
        <pc:sldMkLst>
          <pc:docMk/>
          <pc:sldMk cId="3887953467" sldId="449"/>
        </pc:sldMkLst>
        <pc:spChg chg="mod">
          <ac:chgData name="nicoleta.pasare" userId="S::nicoleta.pasare_gmail.com#ext#@eceuropaeu.onmicrosoft.com::626c99dc-7b27-4d04-a42b-100d8fcb0456" providerId="AD" clId="Web-{A0740276-5184-44DE-8AEA-FFCBCD003035}" dt="2023-12-04T12:56:25.041" v="412" actId="20577"/>
          <ac:spMkLst>
            <pc:docMk/>
            <pc:sldMk cId="3887953467" sldId="449"/>
            <ac:spMk id="3" creationId="{F0C9A871-96E3-1D34-7A48-CCE8376B138E}"/>
          </ac:spMkLst>
        </pc:spChg>
        <pc:spChg chg="mod">
          <ac:chgData name="nicoleta.pasare" userId="S::nicoleta.pasare_gmail.com#ext#@eceuropaeu.onmicrosoft.com::626c99dc-7b27-4d04-a42b-100d8fcb0456" providerId="AD" clId="Web-{A0740276-5184-44DE-8AEA-FFCBCD003035}" dt="2023-12-04T12:56:20.056" v="410" actId="20577"/>
          <ac:spMkLst>
            <pc:docMk/>
            <pc:sldMk cId="3887953467" sldId="449"/>
            <ac:spMk id="394" creationId="{00000000-0000-0000-0000-000000000000}"/>
          </ac:spMkLst>
        </pc:spChg>
      </pc:sldChg>
      <pc:sldChg chg="addSp delSp modSp add ord replId">
        <pc:chgData name="nicoleta.pasare" userId="S::nicoleta.pasare_gmail.com#ext#@eceuropaeu.onmicrosoft.com::626c99dc-7b27-4d04-a42b-100d8fcb0456" providerId="AD" clId="Web-{A0740276-5184-44DE-8AEA-FFCBCD003035}" dt="2023-12-04T12:50:48.718" v="319" actId="1076"/>
        <pc:sldMkLst>
          <pc:docMk/>
          <pc:sldMk cId="3938585231" sldId="450"/>
        </pc:sldMkLst>
        <pc:spChg chg="mod">
          <ac:chgData name="nicoleta.pasare" userId="S::nicoleta.pasare_gmail.com#ext#@eceuropaeu.onmicrosoft.com::626c99dc-7b27-4d04-a42b-100d8fcb0456" providerId="AD" clId="Web-{A0740276-5184-44DE-8AEA-FFCBCD003035}" dt="2023-12-04T12:45:35.084" v="309" actId="20577"/>
          <ac:spMkLst>
            <pc:docMk/>
            <pc:sldMk cId="3938585231" sldId="450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A0740276-5184-44DE-8AEA-FFCBCD003035}" dt="2023-12-04T12:50:48.718" v="319" actId="1076"/>
          <ac:picMkLst>
            <pc:docMk/>
            <pc:sldMk cId="3938585231" sldId="450"/>
            <ac:picMk id="2" creationId="{D380B5D7-C8E5-AB0B-F34E-3AA209517D8C}"/>
          </ac:picMkLst>
        </pc:picChg>
        <pc:picChg chg="del">
          <ac:chgData name="nicoleta.pasare" userId="S::nicoleta.pasare_gmail.com#ext#@eceuropaeu.onmicrosoft.com::626c99dc-7b27-4d04-a42b-100d8fcb0456" providerId="AD" clId="Web-{A0740276-5184-44DE-8AEA-FFCBCD003035}" dt="2023-12-04T12:45:36.881" v="310"/>
          <ac:picMkLst>
            <pc:docMk/>
            <pc:sldMk cId="3938585231" sldId="450"/>
            <ac:picMk id="4" creationId="{3A1E6D42-C6B9-D964-30FD-D05D5D2A1A3F}"/>
          </ac:picMkLst>
        </pc:picChg>
        <pc:picChg chg="del">
          <ac:chgData name="nicoleta.pasare" userId="S::nicoleta.pasare_gmail.com#ext#@eceuropaeu.onmicrosoft.com::626c99dc-7b27-4d04-a42b-100d8fcb0456" providerId="AD" clId="Web-{A0740276-5184-44DE-8AEA-FFCBCD003035}" dt="2023-12-04T12:45:38.302" v="311"/>
          <ac:picMkLst>
            <pc:docMk/>
            <pc:sldMk cId="3938585231" sldId="450"/>
            <ac:picMk id="8" creationId="{B49C2345-4E66-5A83-C1F2-FB81C34C8084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A0740276-5184-44DE-8AEA-FFCBCD003035}" dt="2023-12-04T12:59:56.251" v="430" actId="1076"/>
        <pc:sldMkLst>
          <pc:docMk/>
          <pc:sldMk cId="3404314169" sldId="451"/>
        </pc:sldMkLst>
        <pc:picChg chg="del">
          <ac:chgData name="nicoleta.pasare" userId="S::nicoleta.pasare_gmail.com#ext#@eceuropaeu.onmicrosoft.com::626c99dc-7b27-4d04-a42b-100d8fcb0456" providerId="AD" clId="Web-{A0740276-5184-44DE-8AEA-FFCBCD003035}" dt="2023-12-04T12:59:46.922" v="426"/>
          <ac:picMkLst>
            <pc:docMk/>
            <pc:sldMk cId="3404314169" sldId="451"/>
            <ac:picMk id="2" creationId="{0D323FFA-589D-0BE1-7F6D-320309A49DF6}"/>
          </ac:picMkLst>
        </pc:picChg>
        <pc:picChg chg="add mod">
          <ac:chgData name="nicoleta.pasare" userId="S::nicoleta.pasare_gmail.com#ext#@eceuropaeu.onmicrosoft.com::626c99dc-7b27-4d04-a42b-100d8fcb0456" providerId="AD" clId="Web-{A0740276-5184-44DE-8AEA-FFCBCD003035}" dt="2023-12-04T12:59:56.251" v="430" actId="1076"/>
          <ac:picMkLst>
            <pc:docMk/>
            <pc:sldMk cId="3404314169" sldId="451"/>
            <ac:picMk id="3" creationId="{293551A9-6F78-9B6E-20DB-F41F3DBF0CCE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A0740276-5184-44DE-8AEA-FFCBCD003035}" dt="2023-12-04T13:01:14.628" v="458" actId="20577"/>
        <pc:sldMkLst>
          <pc:docMk/>
          <pc:sldMk cId="2340997845" sldId="452"/>
        </pc:sldMkLst>
        <pc:spChg chg="mod">
          <ac:chgData name="nicoleta.pasare" userId="S::nicoleta.pasare_gmail.com#ext#@eceuropaeu.onmicrosoft.com::626c99dc-7b27-4d04-a42b-100d8fcb0456" providerId="AD" clId="Web-{A0740276-5184-44DE-8AEA-FFCBCD003035}" dt="2023-12-04T13:01:14.628" v="458" actId="20577"/>
          <ac:spMkLst>
            <pc:docMk/>
            <pc:sldMk cId="2340997845" sldId="452"/>
            <ac:spMk id="393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A0740276-5184-44DE-8AEA-FFCBCD003035}" dt="2023-12-04T13:01:06.190" v="453" actId="1076"/>
          <ac:picMkLst>
            <pc:docMk/>
            <pc:sldMk cId="2340997845" sldId="452"/>
            <ac:picMk id="2" creationId="{BAB1A4DE-1F79-F2BC-F539-EF0EA1CF41A5}"/>
          </ac:picMkLst>
        </pc:picChg>
        <pc:picChg chg="del">
          <ac:chgData name="nicoleta.pasare" userId="S::nicoleta.pasare_gmail.com#ext#@eceuropaeu.onmicrosoft.com::626c99dc-7b27-4d04-a42b-100d8fcb0456" providerId="AD" clId="Web-{A0740276-5184-44DE-8AEA-FFCBCD003035}" dt="2023-12-04T13:00:49.580" v="448"/>
          <ac:picMkLst>
            <pc:docMk/>
            <pc:sldMk cId="2340997845" sldId="452"/>
            <ac:picMk id="3" creationId="{718B441B-A1D1-11BF-61C2-254B2D6631ED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A0740276-5184-44DE-8AEA-FFCBCD003035}" dt="2023-12-04T13:01:43.160" v="466" actId="1076"/>
        <pc:sldMkLst>
          <pc:docMk/>
          <pc:sldMk cId="983127513" sldId="453"/>
        </pc:sldMkLst>
        <pc:spChg chg="mod">
          <ac:chgData name="nicoleta.pasare" userId="S::nicoleta.pasare_gmail.com#ext#@eceuropaeu.onmicrosoft.com::626c99dc-7b27-4d04-a42b-100d8fcb0456" providerId="AD" clId="Web-{A0740276-5184-44DE-8AEA-FFCBCD003035}" dt="2023-12-04T13:01:30.738" v="462" actId="20577"/>
          <ac:spMkLst>
            <pc:docMk/>
            <pc:sldMk cId="983127513" sldId="453"/>
            <ac:spMk id="393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A0740276-5184-44DE-8AEA-FFCBCD003035}" dt="2023-12-04T13:01:43.160" v="466" actId="1076"/>
          <ac:picMkLst>
            <pc:docMk/>
            <pc:sldMk cId="983127513" sldId="453"/>
            <ac:picMk id="2" creationId="{47EEC74C-C175-F8C5-9CEA-7D7E358F2748}"/>
          </ac:picMkLst>
        </pc:picChg>
      </pc:sldChg>
      <pc:sldChg chg="add del replId">
        <pc:chgData name="nicoleta.pasare" userId="S::nicoleta.pasare_gmail.com#ext#@eceuropaeu.onmicrosoft.com::626c99dc-7b27-4d04-a42b-100d8fcb0456" providerId="AD" clId="Web-{A0740276-5184-44DE-8AEA-FFCBCD003035}" dt="2023-12-04T13:08:22.657" v="548"/>
        <pc:sldMkLst>
          <pc:docMk/>
          <pc:sldMk cId="2607795336" sldId="454"/>
        </pc:sldMkLst>
      </pc:sldChg>
      <pc:sldChg chg="addSp modSp add replId">
        <pc:chgData name="nicoleta.pasare" userId="S::nicoleta.pasare_gmail.com#ext#@eceuropaeu.onmicrosoft.com::626c99dc-7b27-4d04-a42b-100d8fcb0456" providerId="AD" clId="Web-{A0740276-5184-44DE-8AEA-FFCBCD003035}" dt="2023-12-04T13:13:46.245" v="577" actId="1076"/>
        <pc:sldMkLst>
          <pc:docMk/>
          <pc:sldMk cId="3338912250" sldId="455"/>
        </pc:sldMkLst>
        <pc:picChg chg="add mod">
          <ac:chgData name="nicoleta.pasare" userId="S::nicoleta.pasare_gmail.com#ext#@eceuropaeu.onmicrosoft.com::626c99dc-7b27-4d04-a42b-100d8fcb0456" providerId="AD" clId="Web-{A0740276-5184-44DE-8AEA-FFCBCD003035}" dt="2023-12-04T13:11:59.085" v="567" actId="14100"/>
          <ac:picMkLst>
            <pc:docMk/>
            <pc:sldMk cId="3338912250" sldId="455"/>
            <ac:picMk id="2" creationId="{9DA412E7-3EC5-52B1-44E9-400E09FE422A}"/>
          </ac:picMkLst>
        </pc:picChg>
        <pc:picChg chg="add mod">
          <ac:chgData name="nicoleta.pasare" userId="S::nicoleta.pasare_gmail.com#ext#@eceuropaeu.onmicrosoft.com::626c99dc-7b27-4d04-a42b-100d8fcb0456" providerId="AD" clId="Web-{A0740276-5184-44DE-8AEA-FFCBCD003035}" dt="2023-12-04T13:13:46.245" v="577" actId="1076"/>
          <ac:picMkLst>
            <pc:docMk/>
            <pc:sldMk cId="3338912250" sldId="455"/>
            <ac:picMk id="3" creationId="{49A4CF99-4804-E2E7-7181-9D7AE5FE6E29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A0740276-5184-44DE-8AEA-FFCBCD003035}" dt="2023-12-04T13:19:11.192" v="611" actId="14100"/>
        <pc:sldMkLst>
          <pc:docMk/>
          <pc:sldMk cId="3540820892" sldId="456"/>
        </pc:sldMkLst>
        <pc:picChg chg="add del mod">
          <ac:chgData name="nicoleta.pasare" userId="S::nicoleta.pasare_gmail.com#ext#@eceuropaeu.onmicrosoft.com::626c99dc-7b27-4d04-a42b-100d8fcb0456" providerId="AD" clId="Web-{A0740276-5184-44DE-8AEA-FFCBCD003035}" dt="2023-12-04T13:16:41.500" v="595"/>
          <ac:picMkLst>
            <pc:docMk/>
            <pc:sldMk cId="3540820892" sldId="456"/>
            <ac:picMk id="2" creationId="{7D9B1754-0A14-04BA-7FD6-9F64C1C5418C}"/>
          </ac:picMkLst>
        </pc:picChg>
        <pc:picChg chg="add mod">
          <ac:chgData name="nicoleta.pasare" userId="S::nicoleta.pasare_gmail.com#ext#@eceuropaeu.onmicrosoft.com::626c99dc-7b27-4d04-a42b-100d8fcb0456" providerId="AD" clId="Web-{A0740276-5184-44DE-8AEA-FFCBCD003035}" dt="2023-12-04T13:19:11.192" v="611" actId="14100"/>
          <ac:picMkLst>
            <pc:docMk/>
            <pc:sldMk cId="3540820892" sldId="456"/>
            <ac:picMk id="3" creationId="{E6AF7C26-FF23-4F0A-AFC2-892B7FE8E1DE}"/>
          </ac:picMkLst>
        </pc:picChg>
        <pc:picChg chg="add mod">
          <ac:chgData name="nicoleta.pasare" userId="S::nicoleta.pasare_gmail.com#ext#@eceuropaeu.onmicrosoft.com::626c99dc-7b27-4d04-a42b-100d8fcb0456" providerId="AD" clId="Web-{A0740276-5184-44DE-8AEA-FFCBCD003035}" dt="2023-12-04T13:18:18.519" v="603" actId="1076"/>
          <ac:picMkLst>
            <pc:docMk/>
            <pc:sldMk cId="3540820892" sldId="456"/>
            <ac:picMk id="4" creationId="{DE3449EA-B308-4AC7-381C-95C5277C15A4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A0740276-5184-44DE-8AEA-FFCBCD003035}" dt="2023-12-04T13:32:18.716" v="656" actId="1076"/>
        <pc:sldMkLst>
          <pc:docMk/>
          <pc:sldMk cId="3475291111" sldId="457"/>
        </pc:sldMkLst>
        <pc:picChg chg="add del mod">
          <ac:chgData name="nicoleta.pasare" userId="S::nicoleta.pasare_gmail.com#ext#@eceuropaeu.onmicrosoft.com::626c99dc-7b27-4d04-a42b-100d8fcb0456" providerId="AD" clId="Web-{A0740276-5184-44DE-8AEA-FFCBCD003035}" dt="2023-12-04T13:31:32.809" v="648"/>
          <ac:picMkLst>
            <pc:docMk/>
            <pc:sldMk cId="3475291111" sldId="457"/>
            <ac:picMk id="2" creationId="{BAFAB496-113D-30FD-774E-5EAE2CA92F34}"/>
          </ac:picMkLst>
        </pc:picChg>
        <pc:picChg chg="add mod">
          <ac:chgData name="nicoleta.pasare" userId="S::nicoleta.pasare_gmail.com#ext#@eceuropaeu.onmicrosoft.com::626c99dc-7b27-4d04-a42b-100d8fcb0456" providerId="AD" clId="Web-{A0740276-5184-44DE-8AEA-FFCBCD003035}" dt="2023-12-04T13:32:18.716" v="656" actId="1076"/>
          <ac:picMkLst>
            <pc:docMk/>
            <pc:sldMk cId="3475291111" sldId="457"/>
            <ac:picMk id="3" creationId="{2B258DFE-F1FA-AB64-8B68-01145226FDB9}"/>
          </ac:picMkLst>
        </pc:picChg>
        <pc:picChg chg="add mod">
          <ac:chgData name="nicoleta.pasare" userId="S::nicoleta.pasare_gmail.com#ext#@eceuropaeu.onmicrosoft.com::626c99dc-7b27-4d04-a42b-100d8fcb0456" providerId="AD" clId="Web-{A0740276-5184-44DE-8AEA-FFCBCD003035}" dt="2023-12-04T13:31:41.996" v="653" actId="1076"/>
          <ac:picMkLst>
            <pc:docMk/>
            <pc:sldMk cId="3475291111" sldId="457"/>
            <ac:picMk id="4" creationId="{5A253E29-405A-6515-09B1-6496E9C409A3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A0740276-5184-44DE-8AEA-FFCBCD003035}" dt="2023-12-04T13:31:10.652" v="646" actId="1076"/>
        <pc:sldMkLst>
          <pc:docMk/>
          <pc:sldMk cId="700719115" sldId="458"/>
        </pc:sldMkLst>
        <pc:picChg chg="add del mod">
          <ac:chgData name="nicoleta.pasare" userId="S::nicoleta.pasare_gmail.com#ext#@eceuropaeu.onmicrosoft.com::626c99dc-7b27-4d04-a42b-100d8fcb0456" providerId="AD" clId="Web-{A0740276-5184-44DE-8AEA-FFCBCD003035}" dt="2023-12-04T13:30:57.511" v="640"/>
          <ac:picMkLst>
            <pc:docMk/>
            <pc:sldMk cId="700719115" sldId="458"/>
            <ac:picMk id="2" creationId="{B1EA76F8-8969-3A35-0350-62592E191A01}"/>
          </ac:picMkLst>
        </pc:picChg>
        <pc:picChg chg="add del mod">
          <ac:chgData name="nicoleta.pasare" userId="S::nicoleta.pasare_gmail.com#ext#@eceuropaeu.onmicrosoft.com::626c99dc-7b27-4d04-a42b-100d8fcb0456" providerId="AD" clId="Web-{A0740276-5184-44DE-8AEA-FFCBCD003035}" dt="2023-12-04T13:28:47.772" v="636"/>
          <ac:picMkLst>
            <pc:docMk/>
            <pc:sldMk cId="700719115" sldId="458"/>
            <ac:picMk id="3" creationId="{82F86E8A-1B2D-6BEF-B63F-2AC9036F24FF}"/>
          </ac:picMkLst>
        </pc:picChg>
        <pc:picChg chg="add mod">
          <ac:chgData name="nicoleta.pasare" userId="S::nicoleta.pasare_gmail.com#ext#@eceuropaeu.onmicrosoft.com::626c99dc-7b27-4d04-a42b-100d8fcb0456" providerId="AD" clId="Web-{A0740276-5184-44DE-8AEA-FFCBCD003035}" dt="2023-12-04T13:29:01.273" v="639" actId="14100"/>
          <ac:picMkLst>
            <pc:docMk/>
            <pc:sldMk cId="700719115" sldId="458"/>
            <ac:picMk id="4" creationId="{6FDAB612-2251-56D5-D39B-62FB837F2303}"/>
          </ac:picMkLst>
        </pc:picChg>
        <pc:picChg chg="add mod">
          <ac:chgData name="nicoleta.pasare" userId="S::nicoleta.pasare_gmail.com#ext#@eceuropaeu.onmicrosoft.com::626c99dc-7b27-4d04-a42b-100d8fcb0456" providerId="AD" clId="Web-{A0740276-5184-44DE-8AEA-FFCBCD003035}" dt="2023-12-04T13:31:10.652" v="646" actId="1076"/>
          <ac:picMkLst>
            <pc:docMk/>
            <pc:sldMk cId="700719115" sldId="458"/>
            <ac:picMk id="5" creationId="{96DCA61F-CB07-8CBE-EFB2-DAF024BB52D4}"/>
          </ac:picMkLst>
        </pc:picChg>
      </pc:sldChg>
      <pc:sldChg chg="addSp modSp add ord replId">
        <pc:chgData name="nicoleta.pasare" userId="S::nicoleta.pasare_gmail.com#ext#@eceuropaeu.onmicrosoft.com::626c99dc-7b27-4d04-a42b-100d8fcb0456" providerId="AD" clId="Web-{A0740276-5184-44DE-8AEA-FFCBCD003035}" dt="2023-12-04T13:21:50.181" v="621" actId="1076"/>
        <pc:sldMkLst>
          <pc:docMk/>
          <pc:sldMk cId="1133458607" sldId="459"/>
        </pc:sldMkLst>
        <pc:picChg chg="add mod">
          <ac:chgData name="nicoleta.pasare" userId="S::nicoleta.pasare_gmail.com#ext#@eceuropaeu.onmicrosoft.com::626c99dc-7b27-4d04-a42b-100d8fcb0456" providerId="AD" clId="Web-{A0740276-5184-44DE-8AEA-FFCBCD003035}" dt="2023-12-04T13:19:15.927" v="612" actId="14100"/>
          <ac:picMkLst>
            <pc:docMk/>
            <pc:sldMk cId="1133458607" sldId="459"/>
            <ac:picMk id="2" creationId="{D31726DB-F0D5-ACF0-72F5-D90FE2F2BD9D}"/>
          </ac:picMkLst>
        </pc:picChg>
        <pc:picChg chg="add mod">
          <ac:chgData name="nicoleta.pasare" userId="S::nicoleta.pasare_gmail.com#ext#@eceuropaeu.onmicrosoft.com::626c99dc-7b27-4d04-a42b-100d8fcb0456" providerId="AD" clId="Web-{A0740276-5184-44DE-8AEA-FFCBCD003035}" dt="2023-12-04T13:21:50.181" v="621" actId="1076"/>
          <ac:picMkLst>
            <pc:docMk/>
            <pc:sldMk cId="1133458607" sldId="459"/>
            <ac:picMk id="3" creationId="{C186352E-8DAD-2FE3-E05B-A20171CCFB43}"/>
          </ac:picMkLst>
        </pc:picChg>
      </pc:sldChg>
      <pc:sldChg chg="add del replId">
        <pc:chgData name="nicoleta.pasare" userId="S::nicoleta.pasare_gmail.com#ext#@eceuropaeu.onmicrosoft.com::626c99dc-7b27-4d04-a42b-100d8fcb0456" providerId="AD" clId="Web-{A0740276-5184-44DE-8AEA-FFCBCD003035}" dt="2023-12-04T13:31:16.715" v="647"/>
        <pc:sldMkLst>
          <pc:docMk/>
          <pc:sldMk cId="656899206" sldId="460"/>
        </pc:sldMkLst>
      </pc:sldChg>
    </pc:docChg>
  </pc:docChgLst>
  <pc:docChgLst>
    <pc:chgData clId="Web-{F483ED28-683F-07AD-FC0F-01EB0EEB3BB9}"/>
    <pc:docChg chg="modSld">
      <pc:chgData name="" userId="" providerId="" clId="Web-{F483ED28-683F-07AD-FC0F-01EB0EEB3BB9}" dt="2023-12-05T11:53:28.419" v="1" actId="20577"/>
      <pc:docMkLst>
        <pc:docMk/>
      </pc:docMkLst>
      <pc:sldChg chg="modSp">
        <pc:chgData name="" userId="" providerId="" clId="Web-{F483ED28-683F-07AD-FC0F-01EB0EEB3BB9}" dt="2023-12-05T11:53:28.419" v="1" actId="20577"/>
        <pc:sldMkLst>
          <pc:docMk/>
          <pc:sldMk cId="0" sldId="256"/>
        </pc:sldMkLst>
        <pc:spChg chg="mod">
          <ac:chgData name="" userId="" providerId="" clId="Web-{F483ED28-683F-07AD-FC0F-01EB0EEB3BB9}" dt="2023-12-05T11:53:28.419" v="1" actId="20577"/>
          <ac:spMkLst>
            <pc:docMk/>
            <pc:sldMk cId="0" sldId="256"/>
            <ac:spMk id="38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1773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6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8815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3591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7721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4842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5314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1505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5307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6094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9951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5919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353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6395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3123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33492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58499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423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7142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1381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6125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96918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67660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39578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53031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99244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5847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80510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07926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44561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2066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04372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51585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38104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9441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6680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2391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3722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4108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428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2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5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5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6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7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7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7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9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9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0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1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2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3"/>
          <p:cNvSpPr txBox="1">
            <a:spLocks noGrp="1"/>
          </p:cNvSpPr>
          <p:nvPr>
            <p:ph type="subTitle" idx="1"/>
          </p:nvPr>
        </p:nvSpPr>
        <p:spPr>
          <a:xfrm>
            <a:off x="1160640" y="106560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4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5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5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6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7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7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8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8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9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9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9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9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9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9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6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6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5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0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06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10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0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07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8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08"/>
          <p:cNvSpPr txBox="1">
            <a:spLocks noGrp="1"/>
          </p:cNvSpPr>
          <p:nvPr>
            <p:ph type="subTitle" idx="1"/>
          </p:nvPr>
        </p:nvSpPr>
        <p:spPr>
          <a:xfrm>
            <a:off x="1160640" y="106560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9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0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0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0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10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1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11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10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11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11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1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111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12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11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112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13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11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13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13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14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11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114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114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114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14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14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0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"/>
          <p:cNvSpPr txBox="1">
            <a:spLocks noGrp="1"/>
          </p:cNvSpPr>
          <p:nvPr>
            <p:ph type="subTitle" idx="1"/>
          </p:nvPr>
        </p:nvSpPr>
        <p:spPr>
          <a:xfrm>
            <a:off x="1160640" y="106560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2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3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3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4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1160640" y="1532520"/>
            <a:ext cx="656460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838080" y="127440"/>
            <a:ext cx="1049760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838080" y="6421320"/>
            <a:ext cx="87912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1717560" y="64213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0" y="6421320"/>
            <a:ext cx="70200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U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838080" y="1805400"/>
            <a:ext cx="10497600" cy="422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739" r:id="rId9"/>
    <p:sldLayoutId id="2147483671" r:id="rId10"/>
    <p:sldLayoutId id="2147483672" r:id="rId11"/>
    <p:sldLayoutId id="214748374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5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34" name="Google Shape;334;p2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-TED/ePO/issues/628" TargetMode="External"/><Relationship Id="rId3" Type="http://schemas.openxmlformats.org/officeDocument/2006/relationships/hyperlink" Target="https://github.com/OP-TED/ePO/issues/607" TargetMode="External"/><Relationship Id="rId7" Type="http://schemas.openxmlformats.org/officeDocument/2006/relationships/hyperlink" Target="https://github.com/OP-TED/ePO/issues/627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OP-TED/ePO/issues/626" TargetMode="External"/><Relationship Id="rId5" Type="http://schemas.openxmlformats.org/officeDocument/2006/relationships/hyperlink" Target="https://github.com/OP-TED/ePO/issues/625" TargetMode="External"/><Relationship Id="rId10" Type="http://schemas.openxmlformats.org/officeDocument/2006/relationships/hyperlink" Target="https://github.com/OP-TED/ePO/issues/638" TargetMode="External"/><Relationship Id="rId4" Type="http://schemas.openxmlformats.org/officeDocument/2006/relationships/hyperlink" Target="https://github.com/OP-TED/ePO/issues/598" TargetMode="External"/><Relationship Id="rId9" Type="http://schemas.openxmlformats.org/officeDocument/2006/relationships/hyperlink" Target="https://github.com/OP-TED/ePO/issues/637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-TED/ePO/tree/master/implementation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OP-TED/ePO/discussion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q=https://teams.microsoft.com/l/meetup-join/19%253aDMvE-SiUhrvRHl0n1XSaOl_adGlaZyf1TKNnDtSvMbg1%2540thread.tacv2/1714637816259?context%3D%257b%2522Tid%2522%253a%2522b24c8b06-522c-46fe-9080-70926f8dddb1%2522%252c%2522Oid%2522%253a%25222ef4eadd-c92c-43ac-9729-2cbd2f911346%2522%257d&amp;sa=D&amp;source=calendar&amp;ust=1720928992476749&amp;usg=AOvVaw1bBLK3pi5Uys657pH0wi-k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google.com/url?q=https://teams.microsoft.com/l/meetup-join/19%253aDMvE-SiUhrvRHl0n1XSaOl_adGlaZyf1TKNnDtSvMbg1%2540thread.tacv2/1714637500226?context%3D%257b%2522Tid%2522%253a%2522b24c8b06-522c-46fe-9080-70926f8dddb1%2522%252c%2522Oid%2522%253a%25222ef4eadd-c92c-43ac-9729-2cbd2f911346%2522%257d&amp;sa=D&amp;source=calendar&amp;ust=1720928992476749&amp;usg=AOvVaw0n5YrpeeNSg5dlcjsNLo_Q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-TED/ePO/discussion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mailto:natalie.muric@publications.europa.eu" TargetMode="External"/><Relationship Id="rId5" Type="http://schemas.openxmlformats.org/officeDocument/2006/relationships/hyperlink" Target="mailto:OP-EPROCUREMENT-ONTOLOGY@publications.europa.eu" TargetMode="External"/><Relationship Id="rId4" Type="http://schemas.openxmlformats.org/officeDocument/2006/relationships/hyperlink" Target="https://github.com/OP-TED/ePO/issue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-TED/ePO/tree/4.1.0-rc.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"/>
          <p:cNvSpPr txBox="1"/>
          <p:nvPr/>
        </p:nvSpPr>
        <p:spPr>
          <a:xfrm>
            <a:off x="1160640" y="2458380"/>
            <a:ext cx="5294600" cy="14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LU" sz="4000">
                <a:solidFill>
                  <a:srgbClr val="339900"/>
                </a:solidFill>
                <a:latin typeface="Calibri"/>
                <a:ea typeface="Calibri"/>
                <a:cs typeface="Calibri"/>
                <a:sym typeface="Calibri"/>
              </a:rPr>
              <a:t>eProcurement Ontology </a:t>
            </a:r>
            <a:endParaRPr lang="en-US" sz="4000">
              <a:latin typeface="Calibri"/>
              <a:ea typeface="Calibri"/>
              <a:cs typeface="Calibri"/>
            </a:endParaRPr>
          </a:p>
          <a:p>
            <a:pPr algn="ctr">
              <a:lnSpc>
                <a:spcPct val="90000"/>
              </a:lnSpc>
            </a:pPr>
            <a:r>
              <a:rPr lang="en-LU" sz="4000">
                <a:solidFill>
                  <a:srgbClr val="339900"/>
                </a:solidFill>
                <a:latin typeface="Calibri"/>
                <a:ea typeface="Calibri"/>
                <a:cs typeface="Calibri"/>
                <a:sym typeface="Calibri"/>
              </a:rPr>
              <a:t>July 2024</a:t>
            </a:r>
            <a:endParaRPr sz="4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88" name="Google Shape;388;p1"/>
          <p:cNvSpPr txBox="1"/>
          <p:nvPr/>
        </p:nvSpPr>
        <p:spPr>
          <a:xfrm>
            <a:off x="1160640" y="4272395"/>
            <a:ext cx="5300795" cy="135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fr-BE" sz="2000" b="1" i="0" u="none" strike="noStrike" cap="none">
                <a:solidFill>
                  <a:srgbClr val="339900"/>
                </a:solidFill>
                <a:latin typeface="Calibri"/>
                <a:ea typeface="Arial"/>
                <a:cs typeface="Calibri"/>
                <a:sym typeface="Calibri"/>
              </a:rPr>
              <a:t>Online </a:t>
            </a:r>
            <a:r>
              <a:rPr lang="fr-BE" sz="2000" b="1" i="0" u="none" strike="noStrike" cap="none" err="1">
                <a:solidFill>
                  <a:srgbClr val="339900"/>
                </a:solidFill>
                <a:latin typeface="Calibri"/>
                <a:ea typeface="Arial"/>
                <a:cs typeface="Calibri"/>
                <a:sym typeface="Calibri"/>
              </a:rPr>
              <a:t>Presentation</a:t>
            </a:r>
            <a:r>
              <a:rPr lang="fr-BE" sz="2000" b="1">
                <a:solidFill>
                  <a:srgbClr val="339900"/>
                </a:solidFill>
                <a:latin typeface="Calibri"/>
                <a:cs typeface="Calibri"/>
                <a:sym typeface="Calibri"/>
              </a:rPr>
              <a:t> 10/07/2024</a:t>
            </a:r>
            <a:endParaRPr lang="fr-BE" sz="2000"/>
          </a:p>
          <a:p>
            <a:pPr>
              <a:lnSpc>
                <a:spcPct val="90000"/>
              </a:lnSpc>
            </a:pPr>
            <a:endParaRPr lang="fr-BE" sz="2000" b="1">
              <a:solidFill>
                <a:srgbClr val="339900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fr-BE" sz="2000" b="1" err="1">
                <a:solidFill>
                  <a:srgbClr val="339900"/>
                </a:solidFill>
                <a:latin typeface="Calibri"/>
                <a:cs typeface="Calibri"/>
              </a:rPr>
              <a:t>Andreea</a:t>
            </a:r>
            <a:r>
              <a:rPr lang="fr-BE" sz="2000" b="1">
                <a:solidFill>
                  <a:srgbClr val="339900"/>
                </a:solidFill>
                <a:latin typeface="Calibri"/>
                <a:cs typeface="Calibri"/>
              </a:rPr>
              <a:t> </a:t>
            </a:r>
            <a:r>
              <a:rPr lang="fr-BE" sz="2000" b="1" err="1">
                <a:solidFill>
                  <a:srgbClr val="339900"/>
                </a:solidFill>
                <a:latin typeface="Calibri"/>
                <a:cs typeface="Calibri"/>
              </a:rPr>
              <a:t>Pas</a:t>
            </a:r>
            <a:r>
              <a:rPr lang="fr-BE" sz="2000" b="1" err="1">
                <a:solidFill>
                  <a:srgbClr val="339900"/>
                </a:solidFill>
                <a:latin typeface="Calibri"/>
              </a:rPr>
              <a:t>ă</a:t>
            </a:r>
            <a:r>
              <a:rPr lang="fr-BE" sz="2000" b="1" err="1">
                <a:solidFill>
                  <a:srgbClr val="339900"/>
                </a:solidFill>
                <a:latin typeface="Calibri"/>
                <a:cs typeface="Calibri"/>
              </a:rPr>
              <a:t>re</a:t>
            </a:r>
            <a:r>
              <a:rPr lang="fr-BE" sz="2000" b="1">
                <a:solidFill>
                  <a:srgbClr val="339900"/>
                </a:solidFill>
                <a:latin typeface="Calibri"/>
                <a:cs typeface="Calibri"/>
              </a:rPr>
              <a:t>, Achilles </a:t>
            </a:r>
            <a:r>
              <a:rPr lang="fr-BE" sz="2000" b="1" err="1">
                <a:solidFill>
                  <a:srgbClr val="339900"/>
                </a:solidFill>
                <a:latin typeface="Calibri"/>
                <a:cs typeface="Calibri"/>
              </a:rPr>
              <a:t>Dougalis</a:t>
            </a:r>
            <a:endParaRPr lang="fr-BE" sz="2000" b="1" err="1">
              <a:solidFill>
                <a:srgbClr val="339900"/>
              </a:solidFill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fr-BE" sz="2000" b="1" err="1">
                <a:solidFill>
                  <a:srgbClr val="339900"/>
                </a:solidFill>
                <a:latin typeface="Calibri"/>
                <a:cs typeface="Calibri"/>
              </a:rPr>
              <a:t>Meaningfy</a:t>
            </a:r>
            <a:r>
              <a:rPr lang="fr-BE" sz="2000" b="1">
                <a:solidFill>
                  <a:srgbClr val="339900"/>
                </a:solidFill>
                <a:latin typeface="Calibri"/>
                <a:cs typeface="Calibri"/>
              </a:rPr>
              <a:t>/</a:t>
            </a:r>
            <a:r>
              <a:rPr lang="fr-BE" sz="2000" b="1" err="1">
                <a:solidFill>
                  <a:srgbClr val="339900"/>
                </a:solidFill>
                <a:latin typeface="Calibri"/>
                <a:cs typeface="Calibri"/>
              </a:rPr>
              <a:t>Infeurope</a:t>
            </a:r>
            <a:endParaRPr lang="fr-BE" sz="2000" b="1" i="0" u="none" strike="noStrike" cap="none">
              <a:solidFill>
                <a:srgbClr val="339900"/>
              </a:solidFill>
              <a:latin typeface="Calibri"/>
              <a:ea typeface="Arial"/>
              <a:cs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F0C9A871-96E3-1D34-7A48-CCE8376B138E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err="1">
                <a:sym typeface="Calibri"/>
              </a:rPr>
              <a:t>eAccess</a:t>
            </a:r>
            <a:r>
              <a:rPr lang="en-US" sz="2800" b="1">
                <a:sym typeface="Calibri"/>
              </a:rPr>
              <a:t> module - criterion</a:t>
            </a:r>
            <a:endParaRPr lang="en-US" sz="2800" b="1">
              <a:highlight>
                <a:srgbClr val="FFFF00"/>
              </a:highlight>
            </a:endParaRPr>
          </a:p>
        </p:txBody>
      </p:sp>
      <p:pic>
        <p:nvPicPr>
          <p:cNvPr id="2" name="Picture 1" descr="A diagram of a computer&#10;&#10;Description automatically generated">
            <a:extLst>
              <a:ext uri="{FF2B5EF4-FFF2-40B4-BE49-F238E27FC236}">
                <a16:creationId xmlns:a16="http://schemas.microsoft.com/office/drawing/2014/main" id="{CD433695-B54C-0345-CF5B-B3EABADEB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134" y="787450"/>
            <a:ext cx="9215376" cy="55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9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F0C9A871-96E3-1D34-7A48-CCE8376B138E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err="1">
                <a:sym typeface="Calibri"/>
              </a:rPr>
              <a:t>eAccess</a:t>
            </a:r>
            <a:r>
              <a:rPr lang="en-US" sz="2800" b="1">
                <a:sym typeface="Calibri"/>
              </a:rPr>
              <a:t> module - legislation</a:t>
            </a:r>
            <a:endParaRPr lang="en-US" sz="2800" b="1">
              <a:highlight>
                <a:srgbClr val="FFFF00"/>
              </a:highlight>
            </a:endParaRP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9D97498D-4582-C79E-C492-B8287F368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03" y="791142"/>
            <a:ext cx="9938793" cy="543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95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 err="1"/>
              <a:t>eSubmission</a:t>
            </a:r>
            <a:r>
              <a:rPr lang="en-US" sz="2800" b="1"/>
              <a:t> module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75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F0C9A871-96E3-1D34-7A48-CCE8376B138E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err="1">
                <a:sym typeface="Calibri"/>
              </a:rPr>
              <a:t>eSubmission</a:t>
            </a:r>
            <a:r>
              <a:rPr lang="en-US" sz="2800" b="1">
                <a:sym typeface="Calibri"/>
              </a:rPr>
              <a:t> module</a:t>
            </a:r>
            <a:endParaRPr lang="en-US" sz="2800" b="1">
              <a:highlight>
                <a:srgbClr val="FFFF00"/>
              </a:highlight>
            </a:endParaRPr>
          </a:p>
        </p:txBody>
      </p:sp>
      <p:pic>
        <p:nvPicPr>
          <p:cNvPr id="2" name="Picture 1" descr="A diagram of a computer&#10;&#10;Description automatically generated">
            <a:extLst>
              <a:ext uri="{FF2B5EF4-FFF2-40B4-BE49-F238E27FC236}">
                <a16:creationId xmlns:a16="http://schemas.microsoft.com/office/drawing/2014/main" id="{1DBF7295-E9EF-3C57-2637-AD1DBC059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1417156"/>
            <a:ext cx="11887196" cy="464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56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F0C9A871-96E3-1D34-7A48-CCE8376B138E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err="1">
                <a:sym typeface="Calibri"/>
              </a:rPr>
              <a:t>eSubmission</a:t>
            </a:r>
            <a:r>
              <a:rPr lang="en-US" sz="2800" b="1">
                <a:sym typeface="Calibri"/>
              </a:rPr>
              <a:t> module</a:t>
            </a:r>
            <a:endParaRPr lang="en-US" sz="2800" b="1">
              <a:highlight>
                <a:srgbClr val="FFFF00"/>
              </a:highlight>
            </a:endParaRPr>
          </a:p>
        </p:txBody>
      </p:sp>
      <p:pic>
        <p:nvPicPr>
          <p:cNvPr id="2" name="Picture 1" descr="A diagram of a document&#10;&#10;Description automatically generated">
            <a:extLst>
              <a:ext uri="{FF2B5EF4-FFF2-40B4-BE49-F238E27FC236}">
                <a16:creationId xmlns:a16="http://schemas.microsoft.com/office/drawing/2014/main" id="{E3365EFA-52FD-E8CB-4F1A-A0DA1CB83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70" y="1785035"/>
            <a:ext cx="10884059" cy="386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13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F0C9A871-96E3-1D34-7A48-CCE8376B138E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err="1">
                <a:sym typeface="Calibri"/>
              </a:rPr>
              <a:t>eSubmission</a:t>
            </a:r>
            <a:r>
              <a:rPr lang="en-US" sz="2800" b="1">
                <a:sym typeface="Calibri"/>
              </a:rPr>
              <a:t> module - response </a:t>
            </a:r>
            <a:endParaRPr lang="en-US" sz="2800" b="1">
              <a:highlight>
                <a:srgbClr val="FFFF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844683-8D60-2745-9089-CF3725824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47" y="1151061"/>
            <a:ext cx="10794331" cy="514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18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F0C9A871-96E3-1D34-7A48-CCE8376B138E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err="1">
                <a:sym typeface="Calibri"/>
              </a:rPr>
              <a:t>eSubmission</a:t>
            </a:r>
            <a:r>
              <a:rPr lang="en-US" sz="2800" b="1">
                <a:sym typeface="Calibri"/>
              </a:rPr>
              <a:t> module - Offering Party roles</a:t>
            </a:r>
            <a:endParaRPr lang="en-US" sz="2800" b="1">
              <a:highlight>
                <a:srgbClr val="FFFF00"/>
              </a:highlight>
            </a:endParaRPr>
          </a:p>
        </p:txBody>
      </p:sp>
      <p:pic>
        <p:nvPicPr>
          <p:cNvPr id="2" name="Picture 1" descr="A diagram of a computer&#10;&#10;Description automatically generated">
            <a:extLst>
              <a:ext uri="{FF2B5EF4-FFF2-40B4-BE49-F238E27FC236}">
                <a16:creationId xmlns:a16="http://schemas.microsoft.com/office/drawing/2014/main" id="{60A6BE6E-565F-F056-68D6-23408A8AA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86" y="1278602"/>
            <a:ext cx="11375855" cy="49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41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F0C9A871-96E3-1D34-7A48-CCE8376B138E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err="1">
                <a:sym typeface="Calibri"/>
              </a:rPr>
              <a:t>eSubmission</a:t>
            </a:r>
            <a:r>
              <a:rPr lang="en-US" sz="2800" b="1">
                <a:sym typeface="Calibri"/>
              </a:rPr>
              <a:t> module - Offering Party sheltered</a:t>
            </a:r>
            <a:endParaRPr lang="en-US" sz="2800" b="1">
              <a:highlight>
                <a:srgbClr val="FFFF00"/>
              </a:highlight>
            </a:endParaRPr>
          </a:p>
        </p:txBody>
      </p:sp>
      <p:pic>
        <p:nvPicPr>
          <p:cNvPr id="2" name="Picture 1" descr="A diagram of a program&#10;&#10;Description automatically generated">
            <a:extLst>
              <a:ext uri="{FF2B5EF4-FFF2-40B4-BE49-F238E27FC236}">
                <a16:creationId xmlns:a16="http://schemas.microsoft.com/office/drawing/2014/main" id="{FD52288B-EF5B-5AF0-15CA-12DFF6F92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8" y="1718406"/>
            <a:ext cx="10941266" cy="282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50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F0C9A871-96E3-1D34-7A48-CCE8376B138E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err="1">
                <a:sym typeface="Calibri"/>
              </a:rPr>
              <a:t>eSubmission</a:t>
            </a:r>
            <a:r>
              <a:rPr lang="en-US" sz="2800" b="1">
                <a:sym typeface="Calibri"/>
              </a:rPr>
              <a:t> module - Offering Party group</a:t>
            </a:r>
            <a:endParaRPr lang="en-US" sz="2800" b="1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25826-8018-C9F7-B118-254D1345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46" y="1699422"/>
            <a:ext cx="11177748" cy="345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63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F0C9A871-96E3-1D34-7A48-CCE8376B138E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err="1">
                <a:sym typeface="Calibri"/>
              </a:rPr>
              <a:t>eSubmission</a:t>
            </a:r>
            <a:r>
              <a:rPr lang="en-US" sz="2800" b="1">
                <a:sym typeface="Calibri"/>
              </a:rPr>
              <a:t> module - Pre-Qualification System</a:t>
            </a:r>
            <a:endParaRPr lang="en-US" sz="2800" b="1">
              <a:highlight>
                <a:srgbClr val="FFFF00"/>
              </a:highlight>
            </a:endParaRPr>
          </a:p>
        </p:txBody>
      </p:sp>
      <p:pic>
        <p:nvPicPr>
          <p:cNvPr id="2" name="Picture 1" descr="A diagram of a document&#10;&#10;Description automatically generated">
            <a:extLst>
              <a:ext uri="{FF2B5EF4-FFF2-40B4-BE49-F238E27FC236}">
                <a16:creationId xmlns:a16="http://schemas.microsoft.com/office/drawing/2014/main" id="{E98E09EC-DF58-2CEA-9AEE-B828F1E5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42" y="1541328"/>
            <a:ext cx="11245514" cy="435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75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94" name="Google Shape;394;p3"/>
          <p:cNvSpPr txBox="1"/>
          <p:nvPr/>
        </p:nvSpPr>
        <p:spPr>
          <a:xfrm>
            <a:off x="846940" y="2694185"/>
            <a:ext cx="10499902" cy="147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635" lvl="1" algn="ctr">
              <a:lnSpc>
                <a:spcPct val="90000"/>
              </a:lnSpc>
              <a:spcBef>
                <a:spcPts val="1001"/>
              </a:spcBef>
              <a:buSzPts val="2000"/>
            </a:pPr>
            <a:r>
              <a:rPr lang="en-US" sz="2800" i="1">
                <a:latin typeface="Calibri"/>
                <a:ea typeface="Calibri"/>
              </a:rPr>
              <a:t>The goal of this meeting is to present: </a:t>
            </a:r>
            <a:endParaRPr lang="en-US" sz="2800">
              <a:latin typeface="Calibri"/>
              <a:ea typeface="Calibri"/>
              <a:cs typeface="Calibri"/>
            </a:endParaRPr>
          </a:p>
          <a:p>
            <a:pPr marL="635" lvl="1" algn="ctr">
              <a:lnSpc>
                <a:spcPct val="90000"/>
              </a:lnSpc>
              <a:spcBef>
                <a:spcPts val="1001"/>
              </a:spcBef>
              <a:buSzPts val="2000"/>
            </a:pPr>
            <a:r>
              <a:rPr lang="en-US" sz="2800" i="1">
                <a:latin typeface="Calibri"/>
                <a:ea typeface="Calibri"/>
              </a:rPr>
              <a:t>(a) the work carried out in the first half of 2024</a:t>
            </a:r>
          </a:p>
          <a:p>
            <a:pPr marL="635" lvl="1" algn="ctr">
              <a:lnSpc>
                <a:spcPct val="90000"/>
              </a:lnSpc>
              <a:spcBef>
                <a:spcPts val="1001"/>
              </a:spcBef>
              <a:buSzPts val="2000"/>
            </a:pPr>
            <a:r>
              <a:rPr lang="en-US" sz="2800" i="1">
                <a:latin typeface="Calibri"/>
                <a:ea typeface="Calibri"/>
              </a:rPr>
              <a:t>(b) </a:t>
            </a:r>
            <a:r>
              <a:rPr lang="en-US" sz="2800" i="1">
                <a:ea typeface="Calibri"/>
              </a:rPr>
              <a:t>the work planned for the next half of 2024.</a:t>
            </a:r>
            <a:endParaRPr lang="en-US" sz="2800" i="1">
              <a:latin typeface="Calibri"/>
              <a:ea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F0C9A871-96E3-1D34-7A48-CCE8376B138E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err="1">
                <a:sym typeface="Calibri"/>
              </a:rPr>
              <a:t>eSubmission</a:t>
            </a:r>
            <a:r>
              <a:rPr lang="en-US" sz="2800" b="1">
                <a:sym typeface="Calibri"/>
              </a:rPr>
              <a:t> module - Offering Party reduction</a:t>
            </a:r>
            <a:endParaRPr lang="en-US" sz="2800" b="1">
              <a:highlight>
                <a:srgbClr val="FFFF00"/>
              </a:highlight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7BA4B4B-906F-8EF2-C285-785FD61D5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22" y="1303276"/>
            <a:ext cx="10433382" cy="404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28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F0C9A871-96E3-1D34-7A48-CCE8376B138E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err="1">
                <a:sym typeface="Calibri"/>
              </a:rPr>
              <a:t>eSubmission</a:t>
            </a:r>
            <a:r>
              <a:rPr lang="en-US" sz="2800" b="1">
                <a:sym typeface="Calibri"/>
              </a:rPr>
              <a:t> module - Business SME</a:t>
            </a:r>
            <a:endParaRPr lang="en-US" sz="2800" b="1">
              <a:highlight>
                <a:srgbClr val="FFFF00"/>
              </a:highlight>
            </a:endParaRPr>
          </a:p>
        </p:txBody>
      </p:sp>
      <p:pic>
        <p:nvPicPr>
          <p:cNvPr id="2" name="Picture 1" descr="A diagram of a company&#10;&#10;Description automatically generated">
            <a:extLst>
              <a:ext uri="{FF2B5EF4-FFF2-40B4-BE49-F238E27FC236}">
                <a16:creationId xmlns:a16="http://schemas.microsoft.com/office/drawing/2014/main" id="{DAE2D27F-06B3-DC2D-9E58-104CA6F7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99" y="1081631"/>
            <a:ext cx="8839198" cy="516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02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/>
              <a:t>Towards the publication of </a:t>
            </a:r>
            <a:r>
              <a:rPr lang="en-US" sz="2800" b="1" err="1"/>
              <a:t>ePO</a:t>
            </a:r>
            <a:r>
              <a:rPr lang="en-US" sz="2800" b="1"/>
              <a:t> 4.1.0: </a:t>
            </a:r>
            <a:br>
              <a:rPr lang="en-US" sz="2800" b="1"/>
            </a:br>
            <a:r>
              <a:rPr lang="en-US" sz="2800" b="1" err="1"/>
              <a:t>ePO</a:t>
            </a:r>
            <a:r>
              <a:rPr lang="en-US" sz="2800" b="1"/>
              <a:t> 4.1.0-rc.3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085875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"/>
          <p:cNvSpPr txBox="1"/>
          <p:nvPr/>
        </p:nvSpPr>
        <p:spPr>
          <a:xfrm>
            <a:off x="847849" y="983272"/>
            <a:ext cx="10497600" cy="5281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342900" lvl="8" indent="-342900">
              <a:lnSpc>
                <a:spcPct val="150000"/>
              </a:lnSpc>
              <a:buChar char="•"/>
            </a:pPr>
            <a:r>
              <a:rPr lang="en-US" sz="2200">
                <a:hlinkClick r:id="rId3"/>
              </a:rPr>
              <a:t>ESPD Response should be renamed ESPD #607</a:t>
            </a:r>
            <a:endParaRPr lang="en-US" sz="2200">
              <a:ea typeface="Calibri"/>
            </a:endParaRPr>
          </a:p>
          <a:p>
            <a:pPr marL="342900" lvl="8" indent="-342900">
              <a:lnSpc>
                <a:spcPct val="150000"/>
              </a:lnSpc>
              <a:buChar char="•"/>
            </a:pPr>
            <a:r>
              <a:rPr lang="en-US" sz="2200">
                <a:hlinkClick r:id="rId4"/>
              </a:rPr>
              <a:t>ESPD Request is a Procurement Document it is only represented in ePO as a document #598</a:t>
            </a:r>
            <a:endParaRPr lang="en-US" sz="2200">
              <a:ea typeface="Calibri"/>
            </a:endParaRPr>
          </a:p>
          <a:p>
            <a:pPr marL="342900" lvl="8" indent="-342900">
              <a:lnSpc>
                <a:spcPct val="150000"/>
              </a:lnSpc>
              <a:buChar char="•"/>
            </a:pPr>
            <a:r>
              <a:rPr lang="en-US" sz="2200">
                <a:ea typeface="Calibri"/>
                <a:hlinkClick r:id="rId5"/>
              </a:rPr>
              <a:t>Missing cardinality for cccev:isDerivedFrom property #625</a:t>
            </a:r>
            <a:endParaRPr lang="en-US" sz="2200">
              <a:ea typeface="Calibri"/>
            </a:endParaRPr>
          </a:p>
          <a:p>
            <a:pPr marL="342900" lvl="8" indent="-342900">
              <a:lnSpc>
                <a:spcPct val="150000"/>
              </a:lnSpc>
              <a:buChar char="•"/>
            </a:pPr>
            <a:r>
              <a:rPr lang="en-US" sz="2200">
                <a:ea typeface="Calibri"/>
                <a:hlinkClick r:id="rId6"/>
              </a:rPr>
              <a:t>Missing cardinality for cccev:confidentialityLevelType property #626</a:t>
            </a:r>
            <a:endParaRPr lang="en-US" sz="2200">
              <a:ea typeface="Calibri"/>
            </a:endParaRPr>
          </a:p>
          <a:p>
            <a:pPr marL="342900" lvl="8" indent="-342900">
              <a:lnSpc>
                <a:spcPct val="150000"/>
              </a:lnSpc>
              <a:buChar char="•"/>
            </a:pPr>
            <a:r>
              <a:rPr lang="en-US" sz="2200">
                <a:ea typeface="Calibri"/>
                <a:hlinkClick r:id="rId7"/>
              </a:rPr>
              <a:t>Missing cardinality for epo:indicatesInvoiceeContactPoint property #627</a:t>
            </a:r>
            <a:endParaRPr lang="en-US" sz="2200">
              <a:ea typeface="Calibri"/>
            </a:endParaRPr>
          </a:p>
          <a:p>
            <a:pPr marL="342900" lvl="8" indent="-342900">
              <a:lnSpc>
                <a:spcPct val="150000"/>
              </a:lnSpc>
              <a:buChar char="•"/>
            </a:pPr>
            <a:r>
              <a:rPr lang="en-US" sz="2200">
                <a:ea typeface="Calibri"/>
                <a:hlinkClick r:id="rId8"/>
              </a:rPr>
              <a:t>Missing cardinality for epo-cat:hasExternalSpecification property #628</a:t>
            </a:r>
            <a:endParaRPr lang="en-US" sz="2200">
              <a:ea typeface="Calibri"/>
            </a:endParaRPr>
          </a:p>
          <a:p>
            <a:pPr marL="342900" lvl="8" indent="-342900">
              <a:lnSpc>
                <a:spcPct val="150000"/>
              </a:lnSpc>
              <a:buChar char="•"/>
            </a:pPr>
            <a:r>
              <a:rPr lang="en-US" sz="2200">
                <a:hlinkClick r:id="rId9"/>
              </a:rPr>
              <a:t>predicates epo:answersExclusionGround and epo:answersSelectionCriteria may not be needed #637</a:t>
            </a:r>
            <a:endParaRPr lang="en-US" sz="2200">
              <a:ea typeface="Calibri"/>
            </a:endParaRPr>
          </a:p>
          <a:p>
            <a:pPr marL="342900" lvl="8" indent="-342900">
              <a:lnSpc>
                <a:spcPct val="150000"/>
              </a:lnSpc>
              <a:buChar char="•"/>
            </a:pPr>
            <a:r>
              <a:rPr lang="en-US" sz="2200">
                <a:ea typeface="Calibri"/>
                <a:hlinkClick r:id="rId10"/>
              </a:rPr>
              <a:t>predicate epo:hasRejectedQuantity should change prefix to epo-ful #638</a:t>
            </a:r>
            <a:endParaRPr lang="en-US" sz="2200">
              <a:ea typeface="Calibri"/>
            </a:endParaRPr>
          </a:p>
          <a:p>
            <a:pPr marL="342900" lvl="8" indent="-342900">
              <a:lnSpc>
                <a:spcPct val="150000"/>
              </a:lnSpc>
              <a:buChar char="•"/>
            </a:pPr>
            <a:endParaRPr lang="en-US" sz="2200">
              <a:ea typeface="Calibri"/>
            </a:endParaRPr>
          </a:p>
          <a:p>
            <a:pPr marL="342900" lvl="8" indent="-342900">
              <a:lnSpc>
                <a:spcPct val="150000"/>
              </a:lnSpc>
              <a:buChar char="•"/>
            </a:pPr>
            <a:endParaRPr lang="en-US" sz="2200">
              <a:ea typeface="Calibri"/>
            </a:endParaRPr>
          </a:p>
          <a:p>
            <a:pPr marL="342900" lvl="8" indent="-342900">
              <a:lnSpc>
                <a:spcPct val="150000"/>
              </a:lnSpc>
              <a:buChar char="•"/>
            </a:pPr>
            <a:endParaRPr lang="en-US" sz="2200">
              <a:ea typeface="Calibri"/>
            </a:endParaRPr>
          </a:p>
          <a:p>
            <a:pPr marL="342900" lvl="8" indent="-342900">
              <a:lnSpc>
                <a:spcPct val="150000"/>
              </a:lnSpc>
              <a:buChar char="•"/>
            </a:pPr>
            <a:endParaRPr lang="en-US" sz="2200">
              <a:ea typeface="Calibri"/>
            </a:endParaRPr>
          </a:p>
          <a:p>
            <a:pPr marL="342900" lvl="8" indent="-342900">
              <a:lnSpc>
                <a:spcPct val="150000"/>
              </a:lnSpc>
              <a:buChar char="•"/>
            </a:pPr>
            <a:endParaRPr lang="en-US" sz="2200">
              <a:ea typeface="Calibri"/>
            </a:endParaRPr>
          </a:p>
          <a:p>
            <a:pPr marL="342900" lvl="8" indent="-342900">
              <a:lnSpc>
                <a:spcPct val="150000"/>
              </a:lnSpc>
              <a:buChar char="•"/>
            </a:pPr>
            <a:endParaRPr lang="en-US" sz="2200">
              <a:ea typeface="Calibri"/>
            </a:endParaRPr>
          </a:p>
          <a:p>
            <a:pPr marL="342900" lvl="8" indent="-342900">
              <a:lnSpc>
                <a:spcPct val="150000"/>
              </a:lnSpc>
              <a:buChar char="•"/>
            </a:pPr>
            <a:endParaRPr lang="en-US" sz="2200">
              <a:ea typeface="Calibri"/>
            </a:endParaRPr>
          </a:p>
          <a:p>
            <a:pPr lvl="8">
              <a:lnSpc>
                <a:spcPct val="150000"/>
              </a:lnSpc>
            </a:pPr>
            <a:endParaRPr lang="en-US" sz="2200" b="1">
              <a:ea typeface="Calibri"/>
            </a:endParaRPr>
          </a:p>
          <a:p>
            <a:pPr lvl="8"/>
            <a:endParaRPr lang="en-US" sz="2200">
              <a:ea typeface="Calibri"/>
            </a:endParaRPr>
          </a:p>
          <a:p>
            <a:pPr lvl="8"/>
            <a:endParaRPr lang="en-US" sz="2200">
              <a:ea typeface="Calibri"/>
            </a:endParaRPr>
          </a:p>
          <a:p>
            <a:pPr marL="285750" indent="-285750">
              <a:spcAft>
                <a:spcPts val="400"/>
              </a:spcAft>
              <a:buSzPts val="2000"/>
              <a:buFont typeface="Arial,Sans-Serif"/>
              <a:buChar char="•"/>
            </a:pPr>
            <a:endParaRPr lang="en-US" sz="2200">
              <a:ea typeface="Calibri"/>
            </a:endParaRPr>
          </a:p>
          <a:p>
            <a:pPr marL="285750" indent="-285750">
              <a:spcAft>
                <a:spcPts val="400"/>
              </a:spcAft>
              <a:buSzPts val="2000"/>
              <a:buFont typeface="Arial,Sans-Serif"/>
              <a:buChar char="•"/>
            </a:pPr>
            <a:endParaRPr lang="en-US" sz="2200">
              <a:ea typeface="Calibri"/>
            </a:endParaRPr>
          </a:p>
          <a:p>
            <a:pPr marL="285750" indent="-285750">
              <a:spcAft>
                <a:spcPts val="400"/>
              </a:spcAft>
              <a:buSzPts val="2000"/>
              <a:buFont typeface="Arial,Sans-Serif"/>
              <a:buChar char="•"/>
            </a:pPr>
            <a:endParaRPr lang="en-US" sz="2200">
              <a:ea typeface="Calibri"/>
            </a:endParaRPr>
          </a:p>
          <a:p>
            <a:pPr marL="285750" indent="-285750">
              <a:spcAft>
                <a:spcPts val="400"/>
              </a:spcAft>
              <a:buSzPts val="2000"/>
              <a:buFont typeface="Arial,Sans-Serif"/>
              <a:buChar char="•"/>
            </a:pPr>
            <a:endParaRPr lang="en-US" sz="2200">
              <a:ea typeface="Calibri"/>
            </a:endParaRPr>
          </a:p>
          <a:p>
            <a:pPr marL="285750" indent="-285750">
              <a:buSzPts val="2000"/>
              <a:buChar char="•"/>
            </a:pPr>
            <a:endParaRPr lang="en-US" sz="2200">
              <a:ea typeface="Calibri"/>
            </a:endParaRPr>
          </a:p>
          <a:p>
            <a:pPr lvl="1">
              <a:buSzPts val="2000"/>
            </a:pPr>
            <a:endParaRPr lang="en-US" sz="2200">
              <a:ea typeface="Calibri"/>
            </a:endParaRPr>
          </a:p>
          <a:p>
            <a:pPr marL="179705">
              <a:spcBef>
                <a:spcPts val="1001"/>
              </a:spcBef>
              <a:buSzPts val="2000"/>
              <a:buFont typeface="Arial"/>
              <a:buChar char="•"/>
            </a:pPr>
            <a:endParaRPr lang="en-US" sz="2200">
              <a:latin typeface="Calibri"/>
              <a:ea typeface="Calibri"/>
              <a:cs typeface="Calibri"/>
            </a:endParaRPr>
          </a:p>
        </p:txBody>
      </p:sp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F0C9A871-96E3-1D34-7A48-CCE8376B138E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err="1">
                <a:ea typeface="Calibri"/>
                <a:sym typeface="Calibri"/>
              </a:rPr>
              <a:t>ePO</a:t>
            </a:r>
            <a:r>
              <a:rPr lang="en-US" sz="2800" b="1">
                <a:ea typeface="Calibri"/>
                <a:sym typeface="Calibri"/>
              </a:rPr>
              <a:t> 4.1.0-rc.3 - </a:t>
            </a:r>
            <a:r>
              <a:rPr lang="en-US" sz="2400" b="1">
                <a:ea typeface="Calibri"/>
                <a:sym typeface="Calibri"/>
              </a:rPr>
              <a:t>GitHub issue fixes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648668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000" b="1"/>
              <a:t>5 min break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58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/>
              <a:t>Towards the publication of </a:t>
            </a:r>
            <a:r>
              <a:rPr lang="en-US" sz="2800" b="1" err="1"/>
              <a:t>ePO</a:t>
            </a:r>
            <a:r>
              <a:rPr lang="en-US" sz="2800" b="1"/>
              <a:t> 4.2.0: </a:t>
            </a:r>
            <a:br>
              <a:rPr lang="en-US" sz="2800" b="1"/>
            </a:br>
            <a:r>
              <a:rPr lang="en-US" sz="2800" b="1" err="1"/>
              <a:t>ePO</a:t>
            </a:r>
            <a:r>
              <a:rPr lang="en-US" sz="2800" b="1"/>
              <a:t> 4.2.0-rc.1</a:t>
            </a:r>
            <a:endParaRPr lang="en-US" sz="2800"/>
          </a:p>
          <a:p>
            <a:pPr algn="ctr"/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3543778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F0C9A871-96E3-1D34-7A48-CCE8376B138E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err="1"/>
              <a:t>ePO</a:t>
            </a:r>
            <a:r>
              <a:rPr lang="en-US" sz="2800" b="1"/>
              <a:t> 4.2.0-rc.1 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83EB68-5F7C-7580-8722-21C2E3B304A1}"/>
              </a:ext>
            </a:extLst>
          </p:cNvPr>
          <p:cNvSpPr txBox="1"/>
          <p:nvPr/>
        </p:nvSpPr>
        <p:spPr>
          <a:xfrm>
            <a:off x="710485" y="1798082"/>
            <a:ext cx="10771030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/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US" sz="2400" err="1"/>
              <a:t>eInvoicing</a:t>
            </a:r>
            <a:r>
              <a:rPr lang="en-US" sz="2400"/>
              <a:t> module development:</a:t>
            </a:r>
          </a:p>
          <a:p>
            <a:pPr lvl="2">
              <a:lnSpc>
                <a:spcPct val="150000"/>
              </a:lnSpc>
            </a:pPr>
            <a:r>
              <a:rPr lang="en-US" sz="2400"/>
              <a:t>    - Ontology Requirements Specification Document (ORSD)</a:t>
            </a:r>
          </a:p>
          <a:p>
            <a:pPr lvl="2">
              <a:lnSpc>
                <a:spcPct val="150000"/>
              </a:lnSpc>
            </a:pPr>
            <a:r>
              <a:rPr lang="en-US" sz="2400"/>
              <a:t>    - Conceptual modelling</a:t>
            </a:r>
          </a:p>
          <a:p>
            <a:pPr lvl="2">
              <a:lnSpc>
                <a:spcPct val="150000"/>
              </a:lnSpc>
            </a:pPr>
            <a:r>
              <a:rPr lang="en-US" sz="2400"/>
              <a:t>    - Foreseen: publish first release candidate </a:t>
            </a:r>
            <a:r>
              <a:rPr lang="en-US" sz="2400" err="1"/>
              <a:t>ePO</a:t>
            </a:r>
            <a:r>
              <a:rPr lang="en-US" sz="2400"/>
              <a:t> 4.2.0-rc.1</a:t>
            </a:r>
          </a:p>
          <a:p>
            <a:pPr lvl="1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93266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err="1">
                <a:ea typeface="Calibri"/>
                <a:sym typeface="Calibri"/>
              </a:rPr>
              <a:t>eInvoicing</a:t>
            </a:r>
            <a:r>
              <a:rPr lang="en-US" sz="2800" b="1">
                <a:ea typeface="Calibri"/>
                <a:sym typeface="Calibri"/>
              </a:rPr>
              <a:t> - Roles involved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1716A7-3021-5A1E-62AC-CCE04BB06ED3}"/>
              </a:ext>
            </a:extLst>
          </p:cNvPr>
          <p:cNvSpPr txBox="1"/>
          <p:nvPr/>
        </p:nvSpPr>
        <p:spPr>
          <a:xfrm>
            <a:off x="710485" y="1798082"/>
            <a:ext cx="10771030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/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US" sz="2400"/>
              <a:t>Buyer 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US" sz="2400"/>
              <a:t>Seller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US" sz="2400"/>
              <a:t>Payee (if it is different than the Seller)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US" sz="2400"/>
              <a:t>Seller Tax representative </a:t>
            </a:r>
            <a:endParaRPr lang="en-US"/>
          </a:p>
          <a:p>
            <a:pPr lvl="1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4515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err="1">
                <a:ea typeface="Calibri"/>
                <a:sym typeface="Calibri"/>
              </a:rPr>
              <a:t>eInvoicing</a:t>
            </a:r>
            <a:r>
              <a:rPr lang="en-US" sz="2800" b="1">
                <a:ea typeface="Calibri"/>
                <a:sym typeface="Calibri"/>
              </a:rPr>
              <a:t> - Use cases</a:t>
            </a:r>
            <a:endParaRPr lang="en-US"/>
          </a:p>
        </p:txBody>
      </p:sp>
      <p:pic>
        <p:nvPicPr>
          <p:cNvPr id="4" name="Picture 3" descr="A screen shot of a list&#10;&#10;Description automatically generated">
            <a:extLst>
              <a:ext uri="{FF2B5EF4-FFF2-40B4-BE49-F238E27FC236}">
                <a16:creationId xmlns:a16="http://schemas.microsoft.com/office/drawing/2014/main" id="{FBBF2EA5-190E-F192-2F0E-4C2A27C1A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22" y="1310846"/>
            <a:ext cx="10766854" cy="423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27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err="1">
                <a:ea typeface="Calibri"/>
                <a:sym typeface="Calibri"/>
              </a:rPr>
              <a:t>eInvoicing</a:t>
            </a:r>
            <a:r>
              <a:rPr lang="en-US" sz="2800" b="1">
                <a:ea typeface="Calibri"/>
                <a:sym typeface="Calibri"/>
              </a:rPr>
              <a:t> - User stories</a:t>
            </a:r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38F66A3-6226-17C9-407C-E49A8FF5E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765" y="793535"/>
            <a:ext cx="7360765" cy="560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2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"/>
          <p:cNvSpPr txBox="1"/>
          <p:nvPr/>
        </p:nvSpPr>
        <p:spPr>
          <a:xfrm>
            <a:off x="847205" y="1139172"/>
            <a:ext cx="10497600" cy="4590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285750" indent="-285750">
              <a:spcAft>
                <a:spcPts val="400"/>
              </a:spcAft>
              <a:buSzPts val="2000"/>
              <a:buFont typeface="Arial" panose="020B0604020202020204" pitchFamily="34" charset="0"/>
              <a:buChar char="•"/>
              <a:tabLst>
                <a:tab pos="895350" algn="l"/>
              </a:tabLst>
            </a:pPr>
            <a:r>
              <a:rPr lang="en-US" sz="2800">
                <a:ea typeface="Calibri"/>
              </a:rPr>
              <a:t>Welcome</a:t>
            </a:r>
            <a:endParaRPr lang="en-US"/>
          </a:p>
          <a:p>
            <a:pPr marL="285750" indent="-285750">
              <a:spcAft>
                <a:spcPts val="400"/>
              </a:spcAft>
              <a:buSzPts val="2000"/>
              <a:buFont typeface="Arial" panose="020B0604020202020204" pitchFamily="34" charset="0"/>
              <a:buChar char="•"/>
              <a:tabLst>
                <a:tab pos="895350" algn="l"/>
              </a:tabLst>
            </a:pPr>
            <a:r>
              <a:rPr lang="en-US" sz="2800">
                <a:ea typeface="Calibri"/>
              </a:rPr>
              <a:t>Review of 2024</a:t>
            </a:r>
          </a:p>
          <a:p>
            <a:pPr marL="457200" lvl="6" indent="-457200">
              <a:spcAft>
                <a:spcPts val="400"/>
              </a:spcAft>
              <a:buSzPts val="2000"/>
              <a:buFont typeface="Calibri"/>
              <a:buChar char="-"/>
              <a:tabLst>
                <a:tab pos="895350" algn="l"/>
              </a:tabLst>
            </a:pPr>
            <a:r>
              <a:rPr lang="en-US" sz="2400" err="1">
                <a:ea typeface="Calibri"/>
              </a:rPr>
              <a:t>ePO</a:t>
            </a:r>
            <a:r>
              <a:rPr lang="en-US" sz="2400">
                <a:ea typeface="Calibri"/>
              </a:rPr>
              <a:t> 4.1.0-rc.2 (published)</a:t>
            </a:r>
          </a:p>
          <a:p>
            <a:pPr marL="457200" lvl="6" indent="-457200">
              <a:spcAft>
                <a:spcPts val="400"/>
              </a:spcAft>
              <a:buSzPts val="2000"/>
              <a:buFont typeface="Calibri"/>
              <a:buChar char="-"/>
              <a:tabLst>
                <a:tab pos="895350" algn="l"/>
              </a:tabLst>
            </a:pPr>
            <a:r>
              <a:rPr lang="en-US" sz="2400" err="1">
                <a:ea typeface="Calibri"/>
              </a:rPr>
              <a:t>ePO</a:t>
            </a:r>
            <a:r>
              <a:rPr lang="en-US" sz="2400">
                <a:ea typeface="Calibri"/>
              </a:rPr>
              <a:t> 4.1.0-rc.3 (in progress)</a:t>
            </a:r>
          </a:p>
          <a:p>
            <a:pPr marL="457200" lvl="6" indent="-457200">
              <a:spcAft>
                <a:spcPts val="400"/>
              </a:spcAft>
              <a:buSzPts val="2000"/>
              <a:buFont typeface="Calibri"/>
              <a:buChar char="-"/>
              <a:tabLst>
                <a:tab pos="895350" algn="l"/>
              </a:tabLst>
            </a:pPr>
            <a:r>
              <a:rPr lang="en-US" sz="2400" err="1">
                <a:ea typeface="Calibri"/>
              </a:rPr>
              <a:t>ePO</a:t>
            </a:r>
            <a:r>
              <a:rPr lang="en-US" sz="2400">
                <a:ea typeface="Calibri"/>
              </a:rPr>
              <a:t> 4.2.0-rc.1 (in progress)</a:t>
            </a:r>
          </a:p>
          <a:p>
            <a:pPr marL="457200" lvl="6" indent="-457200">
              <a:spcAft>
                <a:spcPts val="400"/>
              </a:spcAft>
              <a:buSzPts val="2000"/>
              <a:buFont typeface="Calibri"/>
              <a:buChar char="-"/>
              <a:tabLst>
                <a:tab pos="895350" algn="l"/>
              </a:tabLst>
            </a:pPr>
            <a:r>
              <a:rPr lang="en-US" sz="2400">
                <a:ea typeface="Calibri"/>
              </a:rPr>
              <a:t>Pre-Award updates</a:t>
            </a:r>
          </a:p>
          <a:p>
            <a:pPr marL="285750" indent="-285750">
              <a:spcAft>
                <a:spcPts val="400"/>
              </a:spcAft>
              <a:buSzPts val="2000"/>
              <a:buFont typeface="Arial" panose="020B0604020202020204" pitchFamily="34" charset="0"/>
              <a:buChar char="•"/>
              <a:tabLst>
                <a:tab pos="895350" algn="l"/>
              </a:tabLst>
            </a:pPr>
            <a:r>
              <a:rPr lang="en-US" sz="2800">
                <a:ea typeface="Calibri"/>
              </a:rPr>
              <a:t>Future work</a:t>
            </a:r>
          </a:p>
          <a:p>
            <a:pPr marL="285750" indent="-285750">
              <a:spcAft>
                <a:spcPts val="400"/>
              </a:spcAft>
              <a:buSzPts val="2000"/>
              <a:buFont typeface="Arial" panose="020B0604020202020204" pitchFamily="34" charset="0"/>
              <a:buChar char="•"/>
              <a:tabLst>
                <a:tab pos="895350" algn="l"/>
              </a:tabLst>
            </a:pPr>
            <a:r>
              <a:rPr lang="en-US" sz="2800">
                <a:ea typeface="Calibri"/>
              </a:rPr>
              <a:t>Updates to the documentation</a:t>
            </a:r>
            <a:endParaRPr lang="en-US"/>
          </a:p>
          <a:p>
            <a:pPr marL="285750" indent="-285750">
              <a:spcAft>
                <a:spcPts val="400"/>
              </a:spcAft>
              <a:buSzPts val="2000"/>
              <a:buFont typeface="Arial" panose="020B0604020202020204" pitchFamily="34" charset="0"/>
              <a:buChar char="•"/>
              <a:tabLst>
                <a:tab pos="895350" algn="l"/>
              </a:tabLst>
            </a:pPr>
            <a:r>
              <a:rPr lang="en-US" sz="2800">
                <a:ea typeface="Calibri"/>
              </a:rPr>
              <a:t>Open discussion</a:t>
            </a:r>
            <a:endParaRPr lang="en-US"/>
          </a:p>
          <a:p>
            <a:pPr marL="285750" indent="-285750">
              <a:spcAft>
                <a:spcPts val="400"/>
              </a:spcAft>
              <a:buSzPts val="2000"/>
              <a:buFont typeface="Arial" panose="020B0604020202020204" pitchFamily="34" charset="0"/>
              <a:buChar char="•"/>
              <a:tabLst>
                <a:tab pos="895350" algn="l"/>
              </a:tabLst>
            </a:pPr>
            <a:r>
              <a:rPr lang="en-US" sz="2800">
                <a:ea typeface="Calibri"/>
              </a:rPr>
              <a:t>Closing</a:t>
            </a:r>
          </a:p>
          <a:p>
            <a:pPr marL="285750" indent="-285750">
              <a:spcAft>
                <a:spcPts val="400"/>
              </a:spcAft>
              <a:buSzPts val="2000"/>
              <a:buFont typeface="Arial"/>
              <a:buChar char="•"/>
              <a:tabLst>
                <a:tab pos="895350" algn="l"/>
              </a:tabLst>
            </a:pPr>
            <a:endParaRPr lang="en-US" sz="1800">
              <a:ea typeface="Calibri"/>
            </a:endParaRPr>
          </a:p>
          <a:p>
            <a:pPr lvl="1">
              <a:buSzPts val="2000"/>
              <a:tabLst>
                <a:tab pos="895350" algn="l"/>
              </a:tabLst>
            </a:pPr>
            <a:endParaRPr lang="en-US" sz="1800">
              <a:latin typeface="Calibri"/>
            </a:endParaRPr>
          </a:p>
          <a:p>
            <a:pPr marL="179705">
              <a:spcBef>
                <a:spcPts val="1001"/>
              </a:spcBef>
              <a:buSzPts val="2000"/>
              <a:buFont typeface="Arial"/>
              <a:buChar char="•"/>
              <a:tabLst>
                <a:tab pos="895350" algn="l"/>
              </a:tabLst>
            </a:pPr>
            <a:endParaRPr lang="en-US"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A855BB57-992D-7FE8-290C-14D8BBB1C35A}"/>
              </a:ext>
            </a:extLst>
          </p:cNvPr>
          <p:cNvSpPr txBox="1"/>
          <p:nvPr/>
        </p:nvSpPr>
        <p:spPr>
          <a:xfrm>
            <a:off x="847205" y="166629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86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err="1">
                <a:ea typeface="Calibri"/>
                <a:sym typeface="Calibri"/>
              </a:rPr>
              <a:t>eInvoicing</a:t>
            </a:r>
            <a:endParaRPr lang="en-US" sz="2800" b="1" err="1">
              <a:ea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3BA00-6BB1-A33D-600A-C34C25FBA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307" y="790075"/>
            <a:ext cx="8551437" cy="557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75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err="1">
                <a:ea typeface="Calibri"/>
                <a:sym typeface="Calibri"/>
              </a:rPr>
              <a:t>eInvoicing</a:t>
            </a:r>
            <a:r>
              <a:rPr lang="en-US" sz="2800" b="1">
                <a:ea typeface="Calibri"/>
                <a:sym typeface="Calibri"/>
              </a:rPr>
              <a:t> - roles</a:t>
            </a:r>
            <a:endParaRPr lang="en-US" sz="2800" b="1" err="1">
              <a:ea typeface="Calibr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AC80895-DFBA-0437-1E07-8752E1A89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816" y="1487538"/>
            <a:ext cx="9284368" cy="387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err="1">
                <a:ea typeface="Calibri"/>
                <a:sym typeface="Calibri"/>
              </a:rPr>
              <a:t>eInvoicing</a:t>
            </a:r>
            <a:r>
              <a:rPr lang="en-US" sz="2800" b="1">
                <a:ea typeface="Calibri"/>
                <a:sym typeface="Calibri"/>
              </a:rPr>
              <a:t> - allowance, charge and tax</a:t>
            </a:r>
            <a:endParaRPr lang="en-US" sz="2800" b="1" err="1">
              <a:ea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57341E-BD4F-08D6-E4C5-45A45333E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690" y="790074"/>
            <a:ext cx="7386617" cy="55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18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err="1">
                <a:ea typeface="Calibri"/>
                <a:sym typeface="Calibri"/>
              </a:rPr>
              <a:t>eInvoicing</a:t>
            </a:r>
            <a:r>
              <a:rPr lang="en-US" sz="2800" b="1">
                <a:ea typeface="Calibri"/>
                <a:sym typeface="Calibri"/>
              </a:rPr>
              <a:t> - total amounts</a:t>
            </a:r>
            <a:endParaRPr lang="en-US" sz="2800" b="1" err="1">
              <a:ea typeface="Calibr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8860CC6-1161-E11A-5644-8453B7AB5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237" y="939961"/>
            <a:ext cx="8963526" cy="498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48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err="1">
                <a:ea typeface="Calibri"/>
                <a:sym typeface="Calibri"/>
              </a:rPr>
              <a:t>eInvoicing</a:t>
            </a:r>
            <a:r>
              <a:rPr lang="en-US" sz="2800" b="1">
                <a:ea typeface="Calibri"/>
                <a:sym typeface="Calibri"/>
              </a:rPr>
              <a:t> - tax breakdown</a:t>
            </a:r>
            <a:endParaRPr lang="en-US" sz="2800" b="1" err="1">
              <a:ea typeface="Calibri"/>
            </a:endParaRPr>
          </a:p>
        </p:txBody>
      </p:sp>
      <p:pic>
        <p:nvPicPr>
          <p:cNvPr id="2" name="Picture 1" descr="A diagram of a computer&#10;&#10;Description automatically generated">
            <a:extLst>
              <a:ext uri="{FF2B5EF4-FFF2-40B4-BE49-F238E27FC236}">
                <a16:creationId xmlns:a16="http://schemas.microsoft.com/office/drawing/2014/main" id="{1891A0F0-BC2C-4FFC-C3F9-1D6D137D0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05" y="930518"/>
            <a:ext cx="10216815" cy="531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56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err="1">
                <a:ea typeface="Calibri"/>
                <a:sym typeface="Calibri"/>
              </a:rPr>
              <a:t>eInvoicing</a:t>
            </a:r>
            <a:r>
              <a:rPr lang="en-US" sz="2800" b="1">
                <a:ea typeface="Calibri"/>
                <a:sym typeface="Calibri"/>
              </a:rPr>
              <a:t> - amount and price</a:t>
            </a:r>
            <a:endParaRPr lang="en-US" sz="2800" b="1" err="1">
              <a:ea typeface="Calibri"/>
            </a:endParaRPr>
          </a:p>
        </p:txBody>
      </p:sp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F0265AD8-04D2-9928-BA12-A0297597E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64" y="1600691"/>
            <a:ext cx="11209421" cy="365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71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err="1">
                <a:ea typeface="Calibri"/>
                <a:sym typeface="Calibri"/>
              </a:rPr>
              <a:t>eInvoicing</a:t>
            </a:r>
            <a:r>
              <a:rPr lang="en-US" sz="2800" b="1">
                <a:ea typeface="Calibri"/>
                <a:sym typeface="Calibri"/>
              </a:rPr>
              <a:t> - invoice line</a:t>
            </a:r>
            <a:endParaRPr lang="en-US" sz="2800" b="1" err="1">
              <a:ea typeface="Calibri"/>
            </a:endParaRPr>
          </a:p>
        </p:txBody>
      </p:sp>
      <p:pic>
        <p:nvPicPr>
          <p:cNvPr id="2" name="Picture 1" descr="A diagram of a company&#10;&#10;Description automatically generated">
            <a:extLst>
              <a:ext uri="{FF2B5EF4-FFF2-40B4-BE49-F238E27FC236}">
                <a16:creationId xmlns:a16="http://schemas.microsoft.com/office/drawing/2014/main" id="{F3997F18-9547-3716-C83A-A4444460B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853" y="790074"/>
            <a:ext cx="7522318" cy="559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93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err="1">
                <a:ea typeface="Calibri"/>
                <a:sym typeface="Calibri"/>
              </a:rPr>
              <a:t>eInvoicing</a:t>
            </a:r>
            <a:r>
              <a:rPr lang="en-US" sz="2800" b="1">
                <a:ea typeface="Calibri"/>
                <a:sym typeface="Calibri"/>
              </a:rPr>
              <a:t> - invoice item</a:t>
            </a:r>
            <a:endParaRPr lang="en-US" sz="2800" b="1" err="1">
              <a:ea typeface="Calibri"/>
            </a:endParaRPr>
          </a:p>
        </p:txBody>
      </p:sp>
      <p:pic>
        <p:nvPicPr>
          <p:cNvPr id="2" name="Picture 1" descr="A diagram of a computer&#10;&#10;Description automatically generated">
            <a:extLst>
              <a:ext uri="{FF2B5EF4-FFF2-40B4-BE49-F238E27FC236}">
                <a16:creationId xmlns:a16="http://schemas.microsoft.com/office/drawing/2014/main" id="{D94277B7-471F-A6F8-A720-C1F6B5959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95" y="796231"/>
            <a:ext cx="9996236" cy="557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71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err="1">
                <a:ea typeface="Calibri"/>
                <a:sym typeface="Calibri"/>
              </a:rPr>
              <a:t>eInvoicing</a:t>
            </a:r>
            <a:r>
              <a:rPr lang="en-US" sz="2800" b="1">
                <a:ea typeface="Calibri"/>
                <a:sym typeface="Calibri"/>
              </a:rPr>
              <a:t> - credit note</a:t>
            </a:r>
            <a:endParaRPr lang="en-US" sz="2800" b="1" err="1">
              <a:ea typeface="Calibri"/>
            </a:endParaRPr>
          </a:p>
        </p:txBody>
      </p:sp>
      <p:pic>
        <p:nvPicPr>
          <p:cNvPr id="2" name="Picture 1" descr="A diagram of a computer&#10;&#10;Description automatically generated">
            <a:extLst>
              <a:ext uri="{FF2B5EF4-FFF2-40B4-BE49-F238E27FC236}">
                <a16:creationId xmlns:a16="http://schemas.microsoft.com/office/drawing/2014/main" id="{04190E43-F35D-A655-AF6A-1E554FC59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184" y="796597"/>
            <a:ext cx="9765630" cy="551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41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>
                <a:latin typeface="Calibri"/>
                <a:cs typeface="Calibri"/>
              </a:rPr>
              <a:t>Pre-Award updates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70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/>
              <a:t>Review of 2024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69827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ym typeface="Calibri"/>
              </a:rPr>
              <a:t>Pre-Award updates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AE6F3A-E535-4B5F-0706-39EA7EC2CF38}"/>
              </a:ext>
            </a:extLst>
          </p:cNvPr>
          <p:cNvSpPr txBox="1"/>
          <p:nvPr/>
        </p:nvSpPr>
        <p:spPr>
          <a:xfrm>
            <a:off x="643691" y="1024690"/>
            <a:ext cx="10303041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err="1"/>
              <a:t>eSubmission</a:t>
            </a:r>
            <a:endParaRPr lang="en-US" sz="1800" b="1"/>
          </a:p>
          <a:p>
            <a:pPr marL="285750" indent="-285750">
              <a:buChar char="•"/>
            </a:pPr>
            <a:r>
              <a:rPr lang="en-US" sz="1800"/>
              <a:t>Expression Of Interest Request </a:t>
            </a:r>
          </a:p>
          <a:p>
            <a:pPr marL="285750" indent="-285750">
              <a:buChar char="•"/>
            </a:pPr>
            <a:r>
              <a:rPr lang="en-US" sz="1800"/>
              <a:t>Expression Of Interest Response</a:t>
            </a:r>
          </a:p>
          <a:p>
            <a:pPr marL="285750" indent="-285750">
              <a:buChar char="•"/>
            </a:pPr>
            <a:r>
              <a:rPr lang="en-US" sz="1800"/>
              <a:t>Unsubscribe From Procedure Request</a:t>
            </a:r>
          </a:p>
          <a:p>
            <a:pPr marL="285750" indent="-285750">
              <a:buChar char="•"/>
            </a:pPr>
            <a:r>
              <a:rPr lang="en-US" sz="1800"/>
              <a:t>Unsubscribe From Procedure Response</a:t>
            </a:r>
          </a:p>
          <a:p>
            <a:pPr marL="285750" indent="-285750">
              <a:buChar char="•"/>
            </a:pPr>
            <a:r>
              <a:rPr lang="en-US" sz="1800"/>
              <a:t>Tender</a:t>
            </a:r>
          </a:p>
          <a:p>
            <a:pPr marL="285750" indent="-285750">
              <a:buChar char="•"/>
            </a:pPr>
            <a:r>
              <a:rPr lang="en-US" sz="1800"/>
              <a:t>Tender Receipt</a:t>
            </a:r>
          </a:p>
          <a:p>
            <a:endParaRPr lang="en-US" sz="1800"/>
          </a:p>
          <a:p>
            <a:r>
              <a:rPr lang="en-US" sz="1800" b="1" err="1"/>
              <a:t>eAccess</a:t>
            </a:r>
          </a:p>
          <a:p>
            <a:pPr marL="285750" indent="-285750">
              <a:buChar char="•"/>
            </a:pPr>
            <a:r>
              <a:rPr lang="en-US" sz="1800"/>
              <a:t>Procurement Documents Request</a:t>
            </a:r>
            <a:endParaRPr lang="en-US"/>
          </a:p>
          <a:p>
            <a:pPr marL="285750" indent="-285750">
              <a:buChar char="•"/>
            </a:pPr>
            <a:r>
              <a:rPr lang="en-US" sz="1800"/>
              <a:t>Procurement Documents Provision</a:t>
            </a:r>
          </a:p>
          <a:p>
            <a:pPr marL="285750" indent="-285750">
              <a:buChar char="•"/>
            </a:pPr>
            <a:r>
              <a:rPr lang="en-US" sz="1800"/>
              <a:t>Tendering Question</a:t>
            </a:r>
          </a:p>
          <a:p>
            <a:pPr marL="285750" indent="-285750">
              <a:buChar char="•"/>
            </a:pPr>
            <a:r>
              <a:rPr lang="en-US" sz="1800"/>
              <a:t>Tendering Answer</a:t>
            </a:r>
          </a:p>
          <a:p>
            <a:endParaRPr lang="en-US" sz="1800"/>
          </a:p>
          <a:p>
            <a:r>
              <a:rPr lang="en-US" sz="1800" b="1" err="1"/>
              <a:t>eEvaluation</a:t>
            </a:r>
            <a:endParaRPr lang="en-US" sz="1800" b="1"/>
          </a:p>
          <a:p>
            <a:pPr marL="285750" indent="-285750">
              <a:buChar char="•"/>
            </a:pPr>
            <a:r>
              <a:rPr lang="en-US" sz="1800"/>
              <a:t>Tender Clarification Request</a:t>
            </a:r>
          </a:p>
          <a:p>
            <a:pPr marL="285750" indent="-285750">
              <a:buChar char="•"/>
            </a:pPr>
            <a:r>
              <a:rPr lang="en-US" sz="1800"/>
              <a:t>Tender Clarification</a:t>
            </a:r>
          </a:p>
        </p:txBody>
      </p:sp>
    </p:spTree>
    <p:extLst>
      <p:ext uri="{BB962C8B-B14F-4D97-AF65-F5344CB8AC3E}">
        <p14:creationId xmlns:p14="http://schemas.microsoft.com/office/powerpoint/2010/main" val="107511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/>
              <a:t>Expression Of Interest Request and Response</a:t>
            </a:r>
            <a:endParaRPr lang="en-US" b="1"/>
          </a:p>
        </p:txBody>
      </p:sp>
      <p:pic>
        <p:nvPicPr>
          <p:cNvPr id="2" name="Picture 1" descr="A diagram of a computer&#10;&#10;Description automatically generated">
            <a:extLst>
              <a:ext uri="{FF2B5EF4-FFF2-40B4-BE49-F238E27FC236}">
                <a16:creationId xmlns:a16="http://schemas.microsoft.com/office/drawing/2014/main" id="{A0FC6CCA-C310-B707-F874-28B48405F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56" y="790976"/>
            <a:ext cx="10348783" cy="563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5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/>
              <a:t>Unsubscribe From Procedure Request and Response</a:t>
            </a:r>
            <a:endParaRPr lang="en-US" b="1"/>
          </a:p>
        </p:txBody>
      </p:sp>
      <p:pic>
        <p:nvPicPr>
          <p:cNvPr id="2" name="Picture 1" descr="A diagram of a computer&#10;&#10;Description automatically generated">
            <a:extLst>
              <a:ext uri="{FF2B5EF4-FFF2-40B4-BE49-F238E27FC236}">
                <a16:creationId xmlns:a16="http://schemas.microsoft.com/office/drawing/2014/main" id="{365A07AB-A749-5B50-96D6-0FC20ABA9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25" y="787528"/>
            <a:ext cx="10370207" cy="557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82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/>
              <a:t>Tender and Tender Receipt</a:t>
            </a:r>
            <a:endParaRPr lang="en-US" b="1"/>
          </a:p>
        </p:txBody>
      </p:sp>
      <p:pic>
        <p:nvPicPr>
          <p:cNvPr id="2" name="Picture 1" descr="A diagram of a company&#10;&#10;Description automatically generated">
            <a:extLst>
              <a:ext uri="{FF2B5EF4-FFF2-40B4-BE49-F238E27FC236}">
                <a16:creationId xmlns:a16="http://schemas.microsoft.com/office/drawing/2014/main" id="{7F69F813-026F-A26D-22D3-D7A32EB7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745" y="784654"/>
            <a:ext cx="7258806" cy="562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16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/>
              <a:t>Procurement Documents Request and Provision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CCD836-A98E-6DD8-6A76-0F8DE560D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858" y="784654"/>
            <a:ext cx="8358580" cy="556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05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/>
              <a:t>Tendering Question and Answer</a:t>
            </a:r>
            <a:endParaRPr lang="en-US" b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E68DB0-C25C-0F91-A53B-DD4316BB4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9" y="1032355"/>
            <a:ext cx="11532972" cy="521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057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/>
              <a:t>Tender Clarification Request and Tender Clarification</a:t>
            </a:r>
            <a:endParaRPr lang="en-US" b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63B242-8FE4-3AF1-431C-F5B044F35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78" y="908196"/>
            <a:ext cx="10297296" cy="546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917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>
                <a:latin typeface="Calibri"/>
                <a:cs typeface="Calibri"/>
              </a:rPr>
              <a:t>Future work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758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Future work in 2024</a:t>
            </a:r>
            <a:endParaRPr lang="en-US" sz="2800" b="1">
              <a:ea typeface="Calibri"/>
            </a:endParaRPr>
          </a:p>
        </p:txBody>
      </p:sp>
      <p:sp>
        <p:nvSpPr>
          <p:cNvPr id="394" name="Google Shape;394;p3"/>
          <p:cNvSpPr txBox="1"/>
          <p:nvPr/>
        </p:nvSpPr>
        <p:spPr>
          <a:xfrm>
            <a:off x="850463" y="2127373"/>
            <a:ext cx="10497600" cy="3349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571500" lvl="8" indent="-285750">
              <a:lnSpc>
                <a:spcPct val="150000"/>
              </a:lnSpc>
              <a:spcAft>
                <a:spcPts val="400"/>
              </a:spcAft>
              <a:buSzPts val="2000"/>
              <a:buFont typeface="Arial"/>
              <a:buChar char="•"/>
            </a:pPr>
            <a:r>
              <a:rPr lang="en-US" sz="1800">
                <a:ea typeface="Calibri"/>
              </a:rPr>
              <a:t>Publication of </a:t>
            </a:r>
            <a:r>
              <a:rPr lang="en-US" sz="1800" err="1">
                <a:ea typeface="Calibri"/>
              </a:rPr>
              <a:t>ePO</a:t>
            </a:r>
            <a:r>
              <a:rPr lang="en-US" sz="1800">
                <a:ea typeface="Calibri"/>
              </a:rPr>
              <a:t> 4.1.0-rc.3</a:t>
            </a:r>
          </a:p>
          <a:p>
            <a:pPr marL="571500" lvl="8" indent="-285750">
              <a:lnSpc>
                <a:spcPct val="150000"/>
              </a:lnSpc>
              <a:spcAft>
                <a:spcPts val="400"/>
              </a:spcAft>
              <a:buSzPts val="2000"/>
              <a:buFont typeface="Arial"/>
              <a:buChar char="•"/>
            </a:pPr>
            <a:r>
              <a:rPr lang="en-US" sz="1800"/>
              <a:t>Publication of </a:t>
            </a:r>
            <a:r>
              <a:rPr lang="en-US" sz="1800" err="1"/>
              <a:t>ePO</a:t>
            </a:r>
            <a:r>
              <a:rPr lang="en-US" sz="1800"/>
              <a:t> 4.2.0-rc.2</a:t>
            </a:r>
          </a:p>
          <a:p>
            <a:pPr marL="571500" lvl="8" indent="-285750">
              <a:lnSpc>
                <a:spcPct val="150000"/>
              </a:lnSpc>
              <a:spcAft>
                <a:spcPts val="400"/>
              </a:spcAft>
              <a:buSzPts val="2000"/>
              <a:buFont typeface="Arial"/>
              <a:buChar char="•"/>
            </a:pPr>
            <a:r>
              <a:rPr lang="en-US" sz="1800"/>
              <a:t>Publication of </a:t>
            </a:r>
            <a:r>
              <a:rPr lang="en-US" sz="1800" err="1"/>
              <a:t>ePO</a:t>
            </a:r>
            <a:r>
              <a:rPr lang="en-US" sz="1800"/>
              <a:t> 4.1.0</a:t>
            </a:r>
          </a:p>
          <a:p>
            <a:pPr marL="571500" lvl="8" indent="-285750">
              <a:lnSpc>
                <a:spcPct val="150000"/>
              </a:lnSpc>
              <a:spcAft>
                <a:spcPts val="400"/>
              </a:spcAft>
              <a:buSzPts val="2000"/>
              <a:buFont typeface="Arial"/>
              <a:buChar char="•"/>
            </a:pPr>
            <a:r>
              <a:rPr lang="en-US" sz="1800"/>
              <a:t>Post-Award module updates </a:t>
            </a:r>
          </a:p>
          <a:p>
            <a:pPr marL="571500" lvl="8" indent="-285750">
              <a:lnSpc>
                <a:spcPct val="150000"/>
              </a:lnSpc>
              <a:spcAft>
                <a:spcPts val="400"/>
              </a:spcAft>
              <a:buSzPts val="2000"/>
              <a:buFont typeface="Arial"/>
              <a:buChar char="•"/>
            </a:pPr>
            <a:r>
              <a:rPr lang="en-US" sz="1800"/>
              <a:t>Pre-Award updates</a:t>
            </a:r>
          </a:p>
          <a:p>
            <a:pPr marL="571500" lvl="8" indent="-285750">
              <a:lnSpc>
                <a:spcPct val="150000"/>
              </a:lnSpc>
              <a:spcAft>
                <a:spcPts val="400"/>
              </a:spcAft>
              <a:buSzPts val="2000"/>
              <a:buFont typeface="Arial"/>
              <a:buChar char="•"/>
            </a:pPr>
            <a:r>
              <a:rPr lang="en-US" sz="1800"/>
              <a:t>Concept definition updates </a:t>
            </a:r>
          </a:p>
          <a:p>
            <a:pPr marL="571500" lvl="8" indent="-285750">
              <a:lnSpc>
                <a:spcPct val="150000"/>
              </a:lnSpc>
              <a:spcAft>
                <a:spcPts val="400"/>
              </a:spcAft>
              <a:buSzPts val="2000"/>
              <a:buFont typeface="Arial"/>
              <a:buChar char="•"/>
            </a:pPr>
            <a:r>
              <a:rPr lang="en-US" sz="1800">
                <a:ea typeface="Calibri"/>
              </a:rPr>
              <a:t>GitHub issue follow-up</a:t>
            </a:r>
          </a:p>
          <a:p>
            <a:pPr lvl="8">
              <a:spcAft>
                <a:spcPts val="400"/>
              </a:spcAft>
              <a:buSzPts val="2000"/>
            </a:pPr>
            <a:endParaRPr lang="en-US" sz="1800">
              <a:ea typeface="Calibri"/>
            </a:endParaRPr>
          </a:p>
          <a:p>
            <a:pPr lvl="8">
              <a:spcAft>
                <a:spcPts val="400"/>
              </a:spcAft>
              <a:buSzPts val="2000"/>
            </a:pPr>
            <a:endParaRPr lang="en-US" sz="1800">
              <a:ea typeface="Calibri"/>
            </a:endParaRPr>
          </a:p>
          <a:p>
            <a:pPr lvl="8">
              <a:spcAft>
                <a:spcPts val="400"/>
              </a:spcAft>
              <a:buSzPts val="2000"/>
            </a:pPr>
            <a:endParaRPr lang="en-US" sz="1800">
              <a:ea typeface="Calibri"/>
            </a:endParaRPr>
          </a:p>
          <a:p>
            <a:pPr lvl="8">
              <a:spcAft>
                <a:spcPts val="400"/>
              </a:spcAft>
              <a:buSzPts val="2000"/>
            </a:pPr>
            <a:endParaRPr lang="en-US" sz="1800">
              <a:ea typeface="Calibri"/>
            </a:endParaRPr>
          </a:p>
          <a:p>
            <a:pPr lvl="8">
              <a:spcAft>
                <a:spcPts val="400"/>
              </a:spcAft>
              <a:buSzPts val="2000"/>
            </a:pPr>
            <a:endParaRPr lang="en-US" sz="1800"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0678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/>
              <a:t>Updates to the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589190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"/>
          <p:cNvSpPr txBox="1"/>
          <p:nvPr/>
        </p:nvSpPr>
        <p:spPr>
          <a:xfrm>
            <a:off x="847849" y="1357618"/>
            <a:ext cx="10497600" cy="4813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342900" lvl="8" indent="-342900">
              <a:lnSpc>
                <a:spcPct val="150000"/>
              </a:lnSpc>
              <a:buChar char="•"/>
            </a:pPr>
            <a:r>
              <a:rPr lang="en-US" sz="2400"/>
              <a:t>Publication of </a:t>
            </a:r>
            <a:r>
              <a:rPr lang="en-US" sz="2400" err="1"/>
              <a:t>ePO</a:t>
            </a:r>
            <a:r>
              <a:rPr lang="en-US" sz="2400"/>
              <a:t> 4.1.0-rc.2 </a:t>
            </a:r>
            <a:endParaRPr lang="en-US"/>
          </a:p>
          <a:p>
            <a:pPr marL="342900" lvl="8" indent="-342900">
              <a:lnSpc>
                <a:spcPct val="150000"/>
              </a:lnSpc>
              <a:spcAft>
                <a:spcPts val="400"/>
              </a:spcAft>
              <a:buChar char="•"/>
            </a:pPr>
            <a:r>
              <a:rPr lang="en-US" sz="2400"/>
              <a:t>Work in progress:</a:t>
            </a:r>
            <a:endParaRPr lang="en-US"/>
          </a:p>
          <a:p>
            <a:pPr lvl="8">
              <a:lnSpc>
                <a:spcPct val="150000"/>
              </a:lnSpc>
              <a:spcAft>
                <a:spcPts val="400"/>
              </a:spcAft>
            </a:pPr>
            <a:r>
              <a:rPr lang="en-US" sz="2400"/>
              <a:t>    - </a:t>
            </a:r>
            <a:r>
              <a:rPr lang="en-US" sz="2400" err="1"/>
              <a:t>ePO</a:t>
            </a:r>
            <a:r>
              <a:rPr lang="en-US" sz="2400"/>
              <a:t> 4.1.0-rc.3 </a:t>
            </a:r>
            <a:endParaRPr lang="en-US"/>
          </a:p>
          <a:p>
            <a:pPr lvl="8">
              <a:lnSpc>
                <a:spcPct val="150000"/>
              </a:lnSpc>
              <a:spcAft>
                <a:spcPts val="400"/>
              </a:spcAft>
            </a:pPr>
            <a:r>
              <a:rPr lang="en-US" sz="2400"/>
              <a:t>           - GitHub issue fixes</a:t>
            </a:r>
            <a:endParaRPr lang="en-US"/>
          </a:p>
          <a:p>
            <a:pPr lvl="8">
              <a:lnSpc>
                <a:spcPct val="150000"/>
              </a:lnSpc>
              <a:spcAft>
                <a:spcPts val="400"/>
              </a:spcAft>
            </a:pPr>
            <a:r>
              <a:rPr lang="en-US" sz="2400"/>
              <a:t>    - ePO 4.2.0-rc.1 </a:t>
            </a:r>
          </a:p>
          <a:p>
            <a:pPr lvl="8">
              <a:lnSpc>
                <a:spcPct val="150000"/>
              </a:lnSpc>
              <a:spcAft>
                <a:spcPts val="400"/>
              </a:spcAft>
            </a:pPr>
            <a:r>
              <a:rPr lang="en-US" sz="2400"/>
              <a:t>           - </a:t>
            </a:r>
            <a:r>
              <a:rPr lang="en-US" sz="2400" err="1"/>
              <a:t>eInvoicing</a:t>
            </a:r>
            <a:r>
              <a:rPr lang="en-US" sz="2400"/>
              <a:t> module development</a:t>
            </a:r>
          </a:p>
          <a:p>
            <a:pPr marL="342900" lvl="8" indent="-342900">
              <a:lnSpc>
                <a:spcPct val="150000"/>
              </a:lnSpc>
              <a:spcAft>
                <a:spcPts val="400"/>
              </a:spcAft>
              <a:buChar char="•"/>
            </a:pPr>
            <a:endParaRPr lang="en-US" sz="2400"/>
          </a:p>
          <a:p>
            <a:pPr marL="285750" indent="-285750">
              <a:buSzPts val="2000"/>
              <a:buChar char="•"/>
            </a:pPr>
            <a:endParaRPr lang="en-US" sz="1800"/>
          </a:p>
          <a:p>
            <a:pPr lvl="1">
              <a:buSzPts val="2000"/>
            </a:pPr>
            <a:endParaRPr lang="en-US" sz="1800"/>
          </a:p>
          <a:p>
            <a:pPr marL="179705">
              <a:spcBef>
                <a:spcPts val="1001"/>
              </a:spcBef>
              <a:buSzPts val="2000"/>
              <a:buChar char="•"/>
            </a:pPr>
            <a:endParaRPr lang="en-US" sz="1800">
              <a:latin typeface="Calibri"/>
              <a:cs typeface="Calibri"/>
            </a:endParaRPr>
          </a:p>
        </p:txBody>
      </p:sp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F0C9A871-96E3-1D34-7A48-CCE8376B138E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Review of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715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ym typeface="Calibri"/>
              </a:rPr>
              <a:t>Updates to the documentation</a:t>
            </a:r>
            <a:endParaRPr lang="en-US" b="1"/>
          </a:p>
        </p:txBody>
      </p:sp>
      <p:sp>
        <p:nvSpPr>
          <p:cNvPr id="3" name="Google Shape;394;p3">
            <a:extLst>
              <a:ext uri="{FF2B5EF4-FFF2-40B4-BE49-F238E27FC236}">
                <a16:creationId xmlns:a16="http://schemas.microsoft.com/office/drawing/2014/main" id="{95BBF643-1B6B-4DE9-CF34-D1174969D06C}"/>
              </a:ext>
            </a:extLst>
          </p:cNvPr>
          <p:cNvSpPr txBox="1"/>
          <p:nvPr/>
        </p:nvSpPr>
        <p:spPr>
          <a:xfrm>
            <a:off x="846546" y="2228733"/>
            <a:ext cx="10497600" cy="2399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342900" indent="-342900">
              <a:buSzPts val="2000"/>
              <a:buChar char="•"/>
            </a:pPr>
            <a:r>
              <a:rPr lang="en-US" sz="2400">
                <a:latin typeface="Calibri"/>
                <a:ea typeface="Calibri"/>
              </a:rPr>
              <a:t>GitHub Repository</a:t>
            </a:r>
          </a:p>
          <a:p>
            <a:pPr lvl="2">
              <a:buSzPts val="2000"/>
            </a:pPr>
            <a:r>
              <a:rPr lang="el-GR">
                <a:latin typeface="Calibri"/>
              </a:rPr>
              <a:t>        -</a:t>
            </a:r>
            <a:r>
              <a:rPr lang="el-GR" sz="2000">
                <a:latin typeface="Calibri"/>
              </a:rPr>
              <a:t> </a:t>
            </a:r>
            <a:r>
              <a:rPr lang="el-GR" sz="2000" err="1">
                <a:latin typeface="Calibri"/>
              </a:rPr>
              <a:t>Readme</a:t>
            </a:r>
            <a:r>
              <a:rPr lang="el-GR" sz="2000">
                <a:latin typeface="Calibri"/>
              </a:rPr>
              <a:t> </a:t>
            </a:r>
            <a:r>
              <a:rPr lang="el-GR" sz="2000" err="1">
                <a:latin typeface="Calibri"/>
              </a:rPr>
              <a:t>Files</a:t>
            </a:r>
            <a:r>
              <a:rPr lang="el-GR" sz="2000">
                <a:latin typeface="Calibri"/>
              </a:rPr>
              <a:t> on </a:t>
            </a:r>
            <a:r>
              <a:rPr lang="el-GR" sz="2000" err="1">
                <a:latin typeface="Calibri"/>
              </a:rPr>
              <a:t>all</a:t>
            </a:r>
            <a:r>
              <a:rPr lang="el-GR" sz="2000">
                <a:latin typeface="Calibri"/>
              </a:rPr>
              <a:t> </a:t>
            </a:r>
            <a:r>
              <a:rPr lang="el-GR" sz="2000">
                <a:latin typeface="Calibri"/>
                <a:hlinkClick r:id="rId3"/>
              </a:rPr>
              <a:t>Implementation</a:t>
            </a:r>
            <a:r>
              <a:rPr lang="el-GR" sz="2000">
                <a:latin typeface="Calibri"/>
              </a:rPr>
              <a:t> </a:t>
            </a:r>
            <a:r>
              <a:rPr lang="el-GR" sz="2000" err="1">
                <a:latin typeface="Calibri"/>
              </a:rPr>
              <a:t>subfolders</a:t>
            </a:r>
            <a:r>
              <a:rPr lang="el-GR" sz="2000">
                <a:latin typeface="Calibri"/>
              </a:rPr>
              <a:t>. </a:t>
            </a:r>
          </a:p>
          <a:p>
            <a:pPr lvl="3">
              <a:buSzPts val="2000"/>
            </a:pPr>
            <a:r>
              <a:rPr lang="el-GR" sz="2000">
                <a:latin typeface="Calibri"/>
              </a:rPr>
              <a:t>  - </a:t>
            </a:r>
            <a:r>
              <a:rPr lang="el-GR" sz="2000">
                <a:latin typeface="Calibri"/>
                <a:hlinkClick r:id="rId4"/>
              </a:rPr>
              <a:t>Discussions</a:t>
            </a:r>
            <a:r>
              <a:rPr lang="el-GR" sz="2000">
                <a:latin typeface="Calibri"/>
              </a:rPr>
              <a:t> </a:t>
            </a:r>
            <a:r>
              <a:rPr lang="el-GR" sz="2000" err="1">
                <a:latin typeface="Calibri"/>
              </a:rPr>
              <a:t>section</a:t>
            </a:r>
            <a:r>
              <a:rPr lang="el-GR" sz="2000">
                <a:latin typeface="Calibri"/>
              </a:rPr>
              <a:t> </a:t>
            </a:r>
            <a:r>
              <a:rPr lang="el-GR" sz="2000" err="1">
                <a:latin typeface="Calibri"/>
              </a:rPr>
              <a:t>was</a:t>
            </a:r>
            <a:r>
              <a:rPr lang="el-GR" sz="2000">
                <a:latin typeface="Calibri"/>
              </a:rPr>
              <a:t> </a:t>
            </a:r>
            <a:r>
              <a:rPr lang="el-GR" sz="2000" err="1">
                <a:latin typeface="Calibri"/>
              </a:rPr>
              <a:t>added</a:t>
            </a:r>
            <a:r>
              <a:rPr lang="el-GR" sz="2000">
                <a:latin typeface="Calibri"/>
                <a:ea typeface="Calibri"/>
              </a:rPr>
              <a:t>.  </a:t>
            </a:r>
          </a:p>
          <a:p>
            <a:pPr lvl="3">
              <a:buSzPts val="2000"/>
            </a:pPr>
            <a:endParaRPr lang="el-GR" sz="2000">
              <a:latin typeface="Calibri"/>
              <a:ea typeface="Calibri"/>
            </a:endParaRPr>
          </a:p>
          <a:p>
            <a:pPr lvl="3">
              <a:buSzPts val="2000"/>
            </a:pPr>
            <a:r>
              <a:rPr lang="el-GR">
                <a:latin typeface="Calibri"/>
                <a:ea typeface="Calibri"/>
              </a:rPr>
              <a:t> </a:t>
            </a:r>
            <a:endParaRPr lang="el-GR">
              <a:latin typeface="Calibri"/>
            </a:endParaRPr>
          </a:p>
          <a:p>
            <a:pPr marL="342900" indent="-342900">
              <a:buSzPts val="2000"/>
              <a:buFont typeface="Arial"/>
              <a:buChar char="•"/>
            </a:pPr>
            <a:r>
              <a:rPr lang="en-US" sz="2400">
                <a:latin typeface="Calibri"/>
                <a:ea typeface="Calibri"/>
              </a:rPr>
              <a:t>Documentation Page update</a:t>
            </a:r>
            <a:endParaRPr lang="en-US" sz="2400">
              <a:latin typeface="Calibri"/>
            </a:endParaRPr>
          </a:p>
          <a:p>
            <a:pPr lvl="1">
              <a:buSzPts val="2000"/>
            </a:pPr>
            <a:r>
              <a:rPr lang="en-US" sz="2000">
                <a:latin typeface="Calibri"/>
                <a:ea typeface="Calibri"/>
              </a:rPr>
              <a:t>  - User Guides to the conceptual model   </a:t>
            </a:r>
          </a:p>
          <a:p>
            <a:pPr lvl="1">
              <a:buSzPts val="2000"/>
            </a:pPr>
            <a:endParaRPr lang="en-US" sz="2000">
              <a:highlight>
                <a:srgbClr val="FFFF00"/>
              </a:highlight>
              <a:latin typeface="Calibri"/>
              <a:ea typeface="Calibri"/>
            </a:endParaRPr>
          </a:p>
          <a:p>
            <a:pPr lvl="1">
              <a:buSzPts val="2000"/>
            </a:pPr>
            <a:endParaRPr lang="en-US" sz="2000">
              <a:latin typeface="Calibri"/>
              <a:ea typeface="Calibri"/>
            </a:endParaRPr>
          </a:p>
          <a:p>
            <a:pPr lvl="1">
              <a:buSzPts val="2000"/>
            </a:pPr>
            <a:endParaRPr lang="en-US" sz="2000">
              <a:latin typeface="Calibri"/>
              <a:ea typeface="Calibri"/>
            </a:endParaRPr>
          </a:p>
          <a:p>
            <a:pPr marL="179705" indent="-179070">
              <a:lnSpc>
                <a:spcPct val="90000"/>
              </a:lnSpc>
              <a:spcBef>
                <a:spcPts val="1001"/>
              </a:spcBef>
              <a:buSzPts val="2000"/>
              <a:buFont typeface="Arial"/>
              <a:buChar char="•"/>
            </a:pPr>
            <a:endParaRPr lang="en-US" sz="20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8572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>
                <a:latin typeface="Calibri"/>
              </a:rPr>
              <a:t>Open discussion</a:t>
            </a:r>
            <a:endParaRPr lang="en-US" b="1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112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latin typeface="Calibri"/>
                <a:cs typeface="Calibri"/>
              </a:rPr>
              <a:t>Meeting schedule</a:t>
            </a:r>
          </a:p>
        </p:txBody>
      </p:sp>
      <p:sp>
        <p:nvSpPr>
          <p:cNvPr id="394" name="Google Shape;394;p3"/>
          <p:cNvSpPr txBox="1"/>
          <p:nvPr/>
        </p:nvSpPr>
        <p:spPr>
          <a:xfrm>
            <a:off x="846546" y="2228733"/>
            <a:ext cx="10497600" cy="2399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342900" indent="-342900">
              <a:buSzPts val="2000"/>
              <a:buFont typeface="Arial,Sans-Serif"/>
              <a:buChar char="•"/>
            </a:pPr>
            <a:r>
              <a:rPr lang="en-US" sz="2000" err="1">
                <a:latin typeface="Calibri"/>
              </a:rPr>
              <a:t>ePO</a:t>
            </a:r>
            <a:r>
              <a:rPr lang="en-US" sz="2000">
                <a:latin typeface="Calibri"/>
              </a:rPr>
              <a:t> Working Group meetings: </a:t>
            </a:r>
            <a:endParaRPr lang="en-US"/>
          </a:p>
          <a:p>
            <a:pPr lvl="1">
              <a:buSzPts val="2000"/>
            </a:pPr>
            <a:r>
              <a:rPr lang="en-US" sz="2000">
                <a:latin typeface="Calibri"/>
                <a:ea typeface="Calibri"/>
              </a:rPr>
              <a:t>      - every Tuesday from 14:30 to 16:30 (EET)</a:t>
            </a:r>
            <a:endParaRPr lang="en-US" sz="2000" b="0" i="0" u="none" strike="noStrike" cap="none">
              <a:solidFill>
                <a:srgbClr val="000000"/>
              </a:solidFill>
              <a:latin typeface="Calibri"/>
              <a:ea typeface="Calibri"/>
            </a:endParaRPr>
          </a:p>
          <a:p>
            <a:pPr lvl="1">
              <a:buSzPts val="2000"/>
            </a:pPr>
            <a:r>
              <a:rPr lang="en-US" sz="2000">
                <a:latin typeface="Calibri"/>
                <a:ea typeface="Calibri"/>
              </a:rPr>
              <a:t>                 </a:t>
            </a:r>
            <a:r>
              <a:rPr lang="en-US" sz="2000">
                <a:latin typeface="Calibri"/>
                <a:ea typeface="Calibri"/>
                <a:cs typeface="Calibri"/>
              </a:rPr>
              <a:t>- </a:t>
            </a:r>
            <a:r>
              <a:rPr lang="en-US" sz="2000">
                <a:latin typeface="Calibri"/>
                <a:ea typeface="Calibri"/>
                <a:cs typeface="Calibri"/>
                <a:hlinkClick r:id="rId3"/>
              </a:rPr>
              <a:t>meeting link</a:t>
            </a:r>
            <a:endParaRPr lang="en-US" sz="2000">
              <a:latin typeface="Calibri"/>
              <a:ea typeface="Calibri"/>
              <a:hlinkClick r:id="rId3"/>
            </a:endParaRPr>
          </a:p>
          <a:p>
            <a:pPr lvl="1">
              <a:buSzPts val="2000"/>
            </a:pPr>
            <a:r>
              <a:rPr lang="en-US" sz="2000">
                <a:latin typeface="Calibri"/>
                <a:ea typeface="Calibri"/>
              </a:rPr>
              <a:t>      - every Thursday from 14:30 to 16:30 (EET)</a:t>
            </a:r>
          </a:p>
          <a:p>
            <a:pPr lvl="1">
              <a:buSzPts val="2000"/>
            </a:pPr>
            <a:r>
              <a:rPr lang="en-US" sz="2000">
                <a:latin typeface="Calibri"/>
                <a:ea typeface="Calibri"/>
              </a:rPr>
              <a:t>                 - </a:t>
            </a:r>
            <a:r>
              <a:rPr lang="en-US" sz="2000">
                <a:latin typeface="Calibri"/>
                <a:ea typeface="Calibri"/>
                <a:hlinkClick r:id="rId4"/>
              </a:rPr>
              <a:t>meeting link</a:t>
            </a:r>
          </a:p>
          <a:p>
            <a:pPr lvl="1">
              <a:buSzPts val="2000"/>
            </a:pPr>
            <a:endParaRPr lang="en-US" sz="2000">
              <a:latin typeface="Calibri"/>
              <a:ea typeface="Calibri"/>
            </a:endParaRPr>
          </a:p>
          <a:p>
            <a:pPr lvl="1">
              <a:buSzPts val="2000"/>
            </a:pPr>
            <a:endParaRPr lang="en-US" sz="2000">
              <a:highlight>
                <a:srgbClr val="FFFF00"/>
              </a:highlight>
              <a:latin typeface="Calibri"/>
              <a:ea typeface="Calibri"/>
            </a:endParaRPr>
          </a:p>
          <a:p>
            <a:pPr lvl="1">
              <a:buSzPts val="2000"/>
            </a:pPr>
            <a:endParaRPr lang="en-US" sz="2000">
              <a:latin typeface="Calibri"/>
              <a:ea typeface="Calibri"/>
            </a:endParaRPr>
          </a:p>
          <a:p>
            <a:pPr lvl="1">
              <a:buSzPts val="2000"/>
            </a:pPr>
            <a:endParaRPr lang="en-US" sz="2000">
              <a:ea typeface="Calibri"/>
            </a:endParaRPr>
          </a:p>
          <a:p>
            <a:pPr marL="179705" indent="-179070">
              <a:lnSpc>
                <a:spcPct val="90000"/>
              </a:lnSpc>
              <a:spcBef>
                <a:spcPts val="1001"/>
              </a:spcBef>
              <a:buSzPts val="2000"/>
              <a:buChar char="•"/>
            </a:pPr>
            <a:endParaRPr lang="en-US" sz="20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76958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latin typeface="Calibri"/>
                <a:cs typeface="Calibri"/>
              </a:rPr>
              <a:t>Feedback and questions</a:t>
            </a:r>
            <a:endParaRPr lang="en-US"/>
          </a:p>
        </p:txBody>
      </p:sp>
      <p:sp>
        <p:nvSpPr>
          <p:cNvPr id="394" name="Google Shape;394;p3"/>
          <p:cNvSpPr txBox="1"/>
          <p:nvPr/>
        </p:nvSpPr>
        <p:spPr>
          <a:xfrm>
            <a:off x="838080" y="1805400"/>
            <a:ext cx="10497600" cy="422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>
              <a:buSzPts val="2000"/>
            </a:pPr>
            <a:r>
              <a:rPr lang="en-US" sz="2000">
                <a:latin typeface="Calibri"/>
                <a:ea typeface="Calibri"/>
              </a:rPr>
              <a:t>Looking forward to hearing from you.</a:t>
            </a:r>
            <a:endParaRPr lang="en-US">
              <a:latin typeface="Calibri"/>
            </a:endParaRPr>
          </a:p>
          <a:p>
            <a:pPr>
              <a:buSzPts val="2000"/>
            </a:pPr>
            <a:endParaRPr lang="en-US" sz="2000">
              <a:latin typeface="Calibri"/>
              <a:ea typeface="Calibri"/>
            </a:endParaRPr>
          </a:p>
          <a:p>
            <a:pPr>
              <a:buSzPts val="2000"/>
            </a:pPr>
            <a:r>
              <a:rPr lang="en-US" sz="2000">
                <a:latin typeface="Calibri"/>
                <a:ea typeface="Calibri"/>
              </a:rPr>
              <a:t>Feedback  and questions can be sent via:</a:t>
            </a:r>
          </a:p>
          <a:p>
            <a:pPr marL="342900" indent="-342900">
              <a:buFont typeface="Arial,Sans-Serif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GitHub discussions: </a:t>
            </a:r>
            <a:r>
              <a:rPr lang="en-US" sz="2000">
                <a:latin typeface="Calibri"/>
                <a:ea typeface="Calibri"/>
                <a:hlinkClick r:id="rId3"/>
              </a:rPr>
              <a:t>https://github.com/OP-TED/ePO/discussions</a:t>
            </a:r>
            <a:r>
              <a:rPr lang="en-US" sz="2000"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>
              <a:buSzPts val="2000"/>
              <a:buFont typeface="Arial"/>
              <a:buChar char="•"/>
            </a:pPr>
            <a:r>
              <a:rPr lang="en-US" sz="2000">
                <a:latin typeface="Calibri"/>
                <a:ea typeface="Calibri"/>
              </a:rPr>
              <a:t>GitHub issues: </a:t>
            </a:r>
            <a:r>
              <a:rPr lang="en-US" sz="2000">
                <a:latin typeface="Calibri"/>
                <a:ea typeface="Calibri"/>
                <a:hlinkClick r:id="rId4"/>
              </a:rPr>
              <a:t>https://github.com/OP-TED/ePO/issues</a:t>
            </a:r>
            <a:r>
              <a:rPr lang="en-US" sz="2000">
                <a:latin typeface="Calibri"/>
                <a:ea typeface="Calibri"/>
              </a:rPr>
              <a:t> </a:t>
            </a:r>
            <a:endParaRPr lang="en-US">
              <a:latin typeface="Calibri"/>
            </a:endParaRPr>
          </a:p>
          <a:p>
            <a:pPr marL="342900" indent="-342900">
              <a:buSzPts val="2000"/>
              <a:buFont typeface="Arial"/>
              <a:buChar char="•"/>
            </a:pPr>
            <a:endParaRPr lang="en-US" sz="2000">
              <a:latin typeface="Calibri"/>
              <a:ea typeface="Calibri"/>
            </a:endParaRPr>
          </a:p>
          <a:p>
            <a:pPr>
              <a:buSzPts val="2000"/>
            </a:pPr>
            <a:r>
              <a:rPr lang="en-US" sz="2000">
                <a:latin typeface="Calibri"/>
                <a:ea typeface="Calibri"/>
              </a:rPr>
              <a:t>or alternatively via:</a:t>
            </a:r>
          </a:p>
          <a:p>
            <a:pPr marL="342900" indent="-342900">
              <a:buSzPts val="2000"/>
              <a:buFont typeface="Arial"/>
              <a:buChar char="•"/>
            </a:pPr>
            <a:r>
              <a:rPr lang="en-US" sz="2000">
                <a:latin typeface="Calibri"/>
                <a:ea typeface="Calibri"/>
              </a:rPr>
              <a:t>Email: </a:t>
            </a:r>
            <a:r>
              <a:rPr lang="en-US" sz="2000">
                <a:latin typeface="Calibri"/>
                <a:ea typeface="Calibri"/>
                <a:hlinkClick r:id="rId5"/>
              </a:rPr>
              <a:t>OP-EPROCUREMENT-ONTOLOGY@publications.europa.eu</a:t>
            </a:r>
            <a:endParaRPr lang="en-US" sz="2000">
              <a:latin typeface="Calibri"/>
              <a:ea typeface="Calibri"/>
            </a:endParaRPr>
          </a:p>
          <a:p>
            <a:pPr marL="342900" indent="-342900">
              <a:buSzPts val="2000"/>
              <a:buFont typeface="Arial"/>
              <a:buChar char="•"/>
            </a:pPr>
            <a:r>
              <a:rPr lang="en-US" sz="2000">
                <a:latin typeface="Calibri"/>
                <a:ea typeface="Calibri"/>
              </a:rPr>
              <a:t>Email: </a:t>
            </a:r>
            <a:r>
              <a:rPr lang="en-US" sz="2000">
                <a:latin typeface="Calibri"/>
                <a:ea typeface="Calibri"/>
                <a:hlinkClick r:id="rId6"/>
              </a:rPr>
              <a:t>natalie.muric@publications.europa.eu</a:t>
            </a:r>
            <a:endParaRPr lang="en-US" sz="2000">
              <a:latin typeface="Calibri"/>
              <a:ea typeface="Calibri"/>
            </a:endParaRPr>
          </a:p>
          <a:p>
            <a:pPr marL="342900" indent="-342900">
              <a:buSzPts val="2000"/>
              <a:buFont typeface="Arial"/>
              <a:buChar char="•"/>
            </a:pPr>
            <a:endParaRPr lang="en-US" sz="2000">
              <a:ea typeface="Calibri"/>
            </a:endParaRPr>
          </a:p>
          <a:p>
            <a:pPr marL="342900" indent="-342900">
              <a:buSzPts val="2000"/>
              <a:buFont typeface="Arial,Sans-Serif"/>
              <a:buChar char="•"/>
            </a:pPr>
            <a:endParaRPr lang="en-US" sz="2000">
              <a:ea typeface="Calibri"/>
            </a:endParaRPr>
          </a:p>
          <a:p>
            <a:pPr lvl="1">
              <a:buSzPts val="2000"/>
            </a:pPr>
            <a:endParaRPr lang="en-US" sz="2000">
              <a:ea typeface="Calibri"/>
            </a:endParaRPr>
          </a:p>
          <a:p>
            <a:pPr marL="179705" indent="-179070">
              <a:lnSpc>
                <a:spcPct val="90000"/>
              </a:lnSpc>
              <a:spcBef>
                <a:spcPts val="1001"/>
              </a:spcBef>
              <a:buSzPts val="2000"/>
              <a:buChar char="•"/>
            </a:pPr>
            <a:endParaRPr lang="en-US" sz="20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2317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/>
              <a:t>Publication of </a:t>
            </a:r>
            <a:r>
              <a:rPr lang="en-US" sz="2800" b="1" err="1"/>
              <a:t>ePO</a:t>
            </a:r>
            <a:r>
              <a:rPr lang="en-US" sz="2800" b="1"/>
              <a:t> 4.1.0-rc.2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755817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"/>
          <p:cNvSpPr txBox="1"/>
          <p:nvPr/>
        </p:nvSpPr>
        <p:spPr>
          <a:xfrm>
            <a:off x="847849" y="983272"/>
            <a:ext cx="10497600" cy="488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342900" lvl="8" indent="-342900">
              <a:buFont typeface="Arial"/>
              <a:buChar char="•"/>
            </a:pPr>
            <a:r>
              <a:rPr lang="en-US" sz="2400"/>
              <a:t>The release candidate 4.1.0-rc.2 and its corresponding technical files can be found at </a:t>
            </a:r>
            <a:r>
              <a:rPr lang="en-US" sz="2400">
                <a:hlinkClick r:id="rId3"/>
              </a:rPr>
              <a:t>https://github.com/OP-TED/ePO/tree/4.1.0-rc.2</a:t>
            </a:r>
            <a:r>
              <a:rPr lang="en-US" sz="2400"/>
              <a:t> .</a:t>
            </a:r>
            <a:endParaRPr lang="en-US"/>
          </a:p>
          <a:p>
            <a:pPr marL="342900" lvl="8" indent="-342900">
              <a:buFont typeface="Arial"/>
              <a:buChar char="•"/>
            </a:pPr>
            <a:endParaRPr lang="en-US" sz="2400"/>
          </a:p>
          <a:p>
            <a:pPr lvl="8"/>
            <a:r>
              <a:rPr lang="en-US" sz="2400" b="1"/>
              <a:t>Release notes: </a:t>
            </a:r>
            <a:endParaRPr lang="en-US" sz="2400" b="1">
              <a:solidFill>
                <a:srgbClr val="6699CC"/>
              </a:solidFill>
            </a:endParaRPr>
          </a:p>
          <a:p>
            <a:pPr lvl="8"/>
            <a:endParaRPr lang="en-US" sz="1200" b="1"/>
          </a:p>
          <a:p>
            <a:pPr marL="342900" indent="-342900">
              <a:buChar char="•"/>
            </a:pPr>
            <a:r>
              <a:rPr lang="en-US" sz="2400" err="1"/>
              <a:t>eAccess</a:t>
            </a:r>
            <a:r>
              <a:rPr lang="en-US" sz="2400"/>
              <a:t> module was released.</a:t>
            </a:r>
          </a:p>
          <a:p>
            <a:pPr marL="342900" lvl="8" indent="-342900">
              <a:buChar char="•"/>
            </a:pPr>
            <a:r>
              <a:rPr lang="en-US" sz="2400" err="1"/>
              <a:t>eSubmission</a:t>
            </a:r>
            <a:r>
              <a:rPr lang="en-US" sz="2400"/>
              <a:t> module was released.</a:t>
            </a:r>
          </a:p>
          <a:p>
            <a:pPr marL="342900" lvl="8" indent="-342900">
              <a:buChar char="•"/>
            </a:pPr>
            <a:r>
              <a:rPr lang="en-US" sz="2400"/>
              <a:t>Updates </a:t>
            </a:r>
            <a:r>
              <a:rPr lang="en-US" sz="2400">
                <a:ea typeface="Calibri"/>
              </a:rPr>
              <a:t>for </a:t>
            </a:r>
            <a:r>
              <a:rPr lang="en-US" sz="2400"/>
              <a:t>the </a:t>
            </a:r>
            <a:r>
              <a:rPr lang="en-US" sz="2400">
                <a:ea typeface="Calibri"/>
              </a:rPr>
              <a:t>following modules were made:</a:t>
            </a:r>
            <a:endParaRPr lang="en-US" sz="2400"/>
          </a:p>
          <a:p>
            <a:pPr lvl="8"/>
            <a:r>
              <a:rPr lang="en-US" sz="2400">
                <a:ea typeface="Calibri"/>
              </a:rPr>
              <a:t>    - </a:t>
            </a:r>
            <a:r>
              <a:rPr lang="en-US" sz="2400" err="1">
                <a:ea typeface="Calibri"/>
              </a:rPr>
              <a:t>ePO</a:t>
            </a:r>
            <a:r>
              <a:rPr lang="en-US" sz="2400">
                <a:ea typeface="Calibri"/>
              </a:rPr>
              <a:t> core</a:t>
            </a:r>
            <a:endParaRPr lang="en-US" sz="2400"/>
          </a:p>
          <a:p>
            <a:pPr lvl="8"/>
            <a:r>
              <a:rPr lang="en-US" sz="2400">
                <a:ea typeface="Calibri"/>
              </a:rPr>
              <a:t>    - </a:t>
            </a:r>
            <a:r>
              <a:rPr lang="en-US" sz="2400" err="1">
                <a:ea typeface="Calibri"/>
              </a:rPr>
              <a:t>eCatalogue</a:t>
            </a:r>
            <a:r>
              <a:rPr lang="en-US" sz="2400">
                <a:ea typeface="Calibri"/>
              </a:rPr>
              <a:t>: Catalogue Response </a:t>
            </a:r>
            <a:endParaRPr lang="en-US" sz="2400"/>
          </a:p>
          <a:p>
            <a:pPr lvl="8"/>
            <a:r>
              <a:rPr lang="en-US" sz="2400">
                <a:ea typeface="Calibri"/>
              </a:rPr>
              <a:t>    - </a:t>
            </a:r>
            <a:r>
              <a:rPr lang="en-US" sz="2400" err="1">
                <a:ea typeface="Calibri"/>
              </a:rPr>
              <a:t>eOrdering</a:t>
            </a:r>
            <a:endParaRPr lang="en-US" sz="2400"/>
          </a:p>
          <a:p>
            <a:pPr lvl="8"/>
            <a:r>
              <a:rPr lang="en-US" sz="2400">
                <a:ea typeface="Calibri"/>
              </a:rPr>
              <a:t>    - </a:t>
            </a:r>
            <a:r>
              <a:rPr lang="en-US" sz="2400" err="1">
                <a:ea typeface="Calibri"/>
              </a:rPr>
              <a:t>eFulfilment</a:t>
            </a:r>
            <a:r>
              <a:rPr lang="en-US" sz="2400">
                <a:ea typeface="Calibri"/>
              </a:rPr>
              <a:t>: Receipt advice</a:t>
            </a:r>
            <a:endParaRPr lang="en-US" sz="2400"/>
          </a:p>
          <a:p>
            <a:pPr lvl="8"/>
            <a:r>
              <a:rPr lang="en-US" sz="2400">
                <a:ea typeface="Calibri"/>
              </a:rPr>
              <a:t>    - </a:t>
            </a:r>
            <a:r>
              <a:rPr lang="en-US" sz="2400" err="1">
                <a:ea typeface="Calibri"/>
              </a:rPr>
              <a:t>eContract</a:t>
            </a:r>
            <a:endParaRPr lang="en-US" sz="2400"/>
          </a:p>
          <a:p>
            <a:pPr lvl="8"/>
            <a:r>
              <a:rPr lang="en-US" sz="2400">
                <a:ea typeface="Calibri"/>
              </a:rPr>
              <a:t>    - </a:t>
            </a:r>
            <a:r>
              <a:rPr lang="en-US" sz="2400" err="1">
                <a:ea typeface="Calibri"/>
              </a:rPr>
              <a:t>eNotice</a:t>
            </a:r>
            <a:r>
              <a:rPr lang="en-US" sz="2400">
                <a:ea typeface="Calibri"/>
              </a:rPr>
              <a:t>.</a:t>
            </a:r>
          </a:p>
          <a:p>
            <a:pPr marL="179705">
              <a:spcBef>
                <a:spcPts val="1001"/>
              </a:spcBef>
              <a:buSzPts val="2000"/>
              <a:buChar char="•"/>
            </a:pPr>
            <a:endParaRPr lang="en-US" sz="2000">
              <a:latin typeface="Calibri"/>
              <a:ea typeface="Calibri"/>
              <a:cs typeface="Calibri"/>
            </a:endParaRPr>
          </a:p>
        </p:txBody>
      </p:sp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F0C9A871-96E3-1D34-7A48-CCE8376B138E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Publication of </a:t>
            </a:r>
            <a:r>
              <a:rPr lang="en-US" sz="2800" b="1" err="1">
                <a:ea typeface="Calibri"/>
                <a:sym typeface="Calibri"/>
              </a:rPr>
              <a:t>ePO</a:t>
            </a:r>
            <a:r>
              <a:rPr lang="en-US" sz="2800" b="1">
                <a:ea typeface="Calibri"/>
                <a:sym typeface="Calibri"/>
              </a:rPr>
              <a:t> 4.1.0-rc.2 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458843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 err="1"/>
              <a:t>eAccess</a:t>
            </a:r>
            <a:r>
              <a:rPr lang="en-US" sz="2800" b="1"/>
              <a:t> module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00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F0C9A871-96E3-1D34-7A48-CCE8376B138E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err="1">
                <a:sym typeface="Calibri"/>
              </a:rPr>
              <a:t>eAccess</a:t>
            </a:r>
            <a:r>
              <a:rPr lang="en-US" sz="2800" b="1">
                <a:sym typeface="Calibri"/>
              </a:rPr>
              <a:t> module</a:t>
            </a:r>
            <a:endParaRPr lang="en-US" sz="2800" b="1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58BA9-D4E2-4697-1080-56B76BC55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654" y="793776"/>
            <a:ext cx="7546691" cy="552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89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DFE9F2"/>
      </a:lt2>
      <a:accent1>
        <a:srgbClr val="339900"/>
      </a:accent1>
      <a:accent2>
        <a:srgbClr val="6699CC"/>
      </a:accent2>
      <a:accent3>
        <a:srgbClr val="BFD850"/>
      </a:accent3>
      <a:accent4>
        <a:srgbClr val="E1EDAE"/>
      </a:accent4>
      <a:accent5>
        <a:srgbClr val="AAD5F9"/>
      </a:accent5>
      <a:accent6>
        <a:srgbClr val="D3EBF9"/>
      </a:accent6>
      <a:hlink>
        <a:srgbClr val="6699CC"/>
      </a:hlink>
      <a:folHlink>
        <a:srgbClr val="9922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DFE9F2"/>
      </a:lt2>
      <a:accent1>
        <a:srgbClr val="339900"/>
      </a:accent1>
      <a:accent2>
        <a:srgbClr val="6699CC"/>
      </a:accent2>
      <a:accent3>
        <a:srgbClr val="BFD850"/>
      </a:accent3>
      <a:accent4>
        <a:srgbClr val="E1EDAE"/>
      </a:accent4>
      <a:accent5>
        <a:srgbClr val="AAD5F9"/>
      </a:accent5>
      <a:accent6>
        <a:srgbClr val="D3EBF9"/>
      </a:accent6>
      <a:hlink>
        <a:srgbClr val="6699CC"/>
      </a:hlink>
      <a:folHlink>
        <a:srgbClr val="9922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DFE9F2"/>
      </a:lt2>
      <a:accent1>
        <a:srgbClr val="339900"/>
      </a:accent1>
      <a:accent2>
        <a:srgbClr val="6699CC"/>
      </a:accent2>
      <a:accent3>
        <a:srgbClr val="BFD850"/>
      </a:accent3>
      <a:accent4>
        <a:srgbClr val="E1EDAE"/>
      </a:accent4>
      <a:accent5>
        <a:srgbClr val="AAD5F9"/>
      </a:accent5>
      <a:accent6>
        <a:srgbClr val="D3EBF9"/>
      </a:accent6>
      <a:hlink>
        <a:srgbClr val="6699CC"/>
      </a:hlink>
      <a:folHlink>
        <a:srgbClr val="9922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F1E423E1053143A72AC4DF303AC6F5" ma:contentTypeVersion="17" ma:contentTypeDescription="Create a new document." ma:contentTypeScope="" ma:versionID="ed3d8441e6a48b3717e5d017ff484a51">
  <xsd:schema xmlns:xsd="http://www.w3.org/2001/XMLSchema" xmlns:xs="http://www.w3.org/2001/XMLSchema" xmlns:p="http://schemas.microsoft.com/office/2006/metadata/properties" xmlns:ns2="d47e9b79-a238-4c23-8f8d-deb36af73bea" xmlns:ns3="827efdc9-378e-418a-934d-4e27c154476b" targetNamespace="http://schemas.microsoft.com/office/2006/metadata/properties" ma:root="true" ma:fieldsID="6fdff61519822ea16e4b7cacc8dc304d" ns2:_="" ns3:_="">
    <xsd:import namespace="d47e9b79-a238-4c23-8f8d-deb36af73bea"/>
    <xsd:import namespace="827efdc9-378e-418a-934d-4e27c15447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7e9b79-a238-4c23-8f8d-deb36af73b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22b2fad6-9d2c-441c-a321-3f5f1e9bd92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7efdc9-378e-418a-934d-4e27c154476b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7b57344-38e1-474c-8ecd-a2b7fab2b864}" ma:internalName="TaxCatchAll" ma:showField="CatchAllData" ma:web="827efdc9-378e-418a-934d-4e27c154476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27efdc9-378e-418a-934d-4e27c154476b" xsi:nil="true"/>
    <lcf76f155ced4ddcb4097134ff3c332f xmlns="d47e9b79-a238-4c23-8f8d-deb36af73be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0A8FC98-2B42-43DF-B88D-EB7A0625F0E1}">
  <ds:schemaRefs>
    <ds:schemaRef ds:uri="827efdc9-378e-418a-934d-4e27c154476b"/>
    <ds:schemaRef ds:uri="d47e9b79-a238-4c23-8f8d-deb36af73be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A1F03D-1183-4FF2-875F-82E936AB56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4124A1-32CD-421A-AF52-1BBA5C8097D4}">
  <ds:schemaRefs>
    <ds:schemaRef ds:uri="827efdc9-378e-418a-934d-4e27c154476b"/>
    <ds:schemaRef ds:uri="d47e9b79-a238-4c23-8f8d-deb36af73bea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53</Slides>
  <Notes>42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Review of 2024</vt:lpstr>
      <vt:lpstr>PowerPoint Presentation</vt:lpstr>
      <vt:lpstr>Publication of ePO 4.1.0-rc.2</vt:lpstr>
      <vt:lpstr>PowerPoint Presentation</vt:lpstr>
      <vt:lpstr>eAccess module</vt:lpstr>
      <vt:lpstr>PowerPoint Presentation</vt:lpstr>
      <vt:lpstr>PowerPoint Presentation</vt:lpstr>
      <vt:lpstr>PowerPoint Presentation</vt:lpstr>
      <vt:lpstr>eSubmission 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Towards the publication of ePO 4.1.0:  ePO 4.1.0-rc.3</vt:lpstr>
      <vt:lpstr>PowerPoint Presentation</vt:lpstr>
      <vt:lpstr>5 min break</vt:lpstr>
      <vt:lpstr>Towards the publication of ePO 4.2.0:  ePO 4.2.0-rc.1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Pre-Award updates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  <vt:lpstr>PowerPoint Presentation</vt:lpstr>
      <vt:lpstr>Updates to the documentation</vt:lpstr>
      <vt:lpstr>PowerPoint Presentation</vt:lpstr>
      <vt:lpstr>Open discussion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MURIC Natalie (OP)</dc:creator>
  <cp:revision>1</cp:revision>
  <dcterms:created xsi:type="dcterms:W3CDTF">2022-06-21T11:28:26Z</dcterms:created>
  <dcterms:modified xsi:type="dcterms:W3CDTF">2024-07-10T07:39:34Z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0x0101008CF1E423E1053143A72AC4DF303AC6F5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MSIP_Label_6bd9ddd1-4d20-43f6-abfa-fc3c07406f94_ActionId">
    <vt:lpwstr>ce70b505-3650-45ae-8703-5c38e83e2b4d</vt:lpwstr>
  </property>
  <property fmtid="{D5CDD505-2E9C-101B-9397-08002B2CF9AE}" pid="9" name="MSIP_Label_6bd9ddd1-4d20-43f6-abfa-fc3c07406f94_ContentBits">
    <vt:lpwstr>0</vt:lpwstr>
  </property>
  <property fmtid="{D5CDD505-2E9C-101B-9397-08002B2CF9AE}" pid="10" name="MSIP_Label_6bd9ddd1-4d20-43f6-abfa-fc3c07406f94_Enabled">
    <vt:lpwstr>true</vt:lpwstr>
  </property>
  <property fmtid="{D5CDD505-2E9C-101B-9397-08002B2CF9AE}" pid="11" name="MSIP_Label_6bd9ddd1-4d20-43f6-abfa-fc3c07406f94_Method">
    <vt:lpwstr>Standard</vt:lpwstr>
  </property>
  <property fmtid="{D5CDD505-2E9C-101B-9397-08002B2CF9AE}" pid="12" name="MSIP_Label_6bd9ddd1-4d20-43f6-abfa-fc3c07406f94_Name">
    <vt:lpwstr>Commission Use</vt:lpwstr>
  </property>
  <property fmtid="{D5CDD505-2E9C-101B-9397-08002B2CF9AE}" pid="13" name="MSIP_Label_6bd9ddd1-4d20-43f6-abfa-fc3c07406f94_SetDate">
    <vt:lpwstr>2022-06-15T12:59:01Z</vt:lpwstr>
  </property>
  <property fmtid="{D5CDD505-2E9C-101B-9397-08002B2CF9AE}" pid="14" name="MSIP_Label_6bd9ddd1-4d20-43f6-abfa-fc3c07406f94_SiteId">
    <vt:lpwstr>b24c8b06-522c-46fe-9080-70926f8dddb1</vt:lpwstr>
  </property>
  <property fmtid="{D5CDD505-2E9C-101B-9397-08002B2CF9AE}" pid="15" name="Notes">
    <vt:i4>0</vt:i4>
  </property>
  <property fmtid="{D5CDD505-2E9C-101B-9397-08002B2CF9AE}" pid="16" name="PresentationFormat">
    <vt:lpwstr>Widescreen</vt:lpwstr>
  </property>
  <property fmtid="{D5CDD505-2E9C-101B-9397-08002B2CF9AE}" pid="17" name="ScaleCrop">
    <vt:bool>false</vt:bool>
  </property>
  <property fmtid="{D5CDD505-2E9C-101B-9397-08002B2CF9AE}" pid="18" name="ShareDoc">
    <vt:bool>false</vt:bool>
  </property>
  <property fmtid="{D5CDD505-2E9C-101B-9397-08002B2CF9AE}" pid="19" name="Slides">
    <vt:i4>10</vt:i4>
  </property>
  <property fmtid="{D5CDD505-2E9C-101B-9397-08002B2CF9AE}" pid="20" name="MediaServiceImageTags">
    <vt:lpwstr/>
  </property>
</Properties>
</file>